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280" r:id="rId3"/>
    <p:sldId id="282" r:id="rId4"/>
    <p:sldId id="281" r:id="rId5"/>
    <p:sldId id="356" r:id="rId6"/>
    <p:sldId id="357" r:id="rId7"/>
    <p:sldId id="358" r:id="rId8"/>
    <p:sldId id="335" r:id="rId9"/>
    <p:sldId id="295" r:id="rId10"/>
    <p:sldId id="359" r:id="rId11"/>
    <p:sldId id="360" r:id="rId12"/>
    <p:sldId id="361" r:id="rId13"/>
    <p:sldId id="339" r:id="rId14"/>
    <p:sldId id="362" r:id="rId15"/>
    <p:sldId id="341" r:id="rId16"/>
    <p:sldId id="363" r:id="rId17"/>
    <p:sldId id="364" r:id="rId18"/>
    <p:sldId id="365" r:id="rId19"/>
    <p:sldId id="366" r:id="rId20"/>
    <p:sldId id="342" r:id="rId21"/>
    <p:sldId id="367" r:id="rId22"/>
    <p:sldId id="343" r:id="rId23"/>
    <p:sldId id="344" r:id="rId24"/>
    <p:sldId id="368" r:id="rId25"/>
    <p:sldId id="285" r:id="rId26"/>
    <p:sldId id="314" r:id="rId27"/>
    <p:sldId id="316" r:id="rId28"/>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D91D"/>
    <a:srgbClr val="F2A068"/>
    <a:srgbClr val="74AC40"/>
    <a:srgbClr val="1B2F47"/>
    <a:srgbClr val="D80E2B"/>
    <a:srgbClr val="7BC39D"/>
    <a:srgbClr val="ACD9C1"/>
    <a:srgbClr val="00B0CC"/>
    <a:srgbClr val="008A9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showGuides="1">
      <p:cViewPr>
        <p:scale>
          <a:sx n="33" d="100"/>
          <a:sy n="33" d="100"/>
        </p:scale>
        <p:origin x="1938" y="78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6DB611-38FA-45E6-929A-B6836CA75E8D}" type="datetimeFigureOut">
              <a:rPr lang="zh-CN" altLang="en-US" smtClean="0"/>
              <a:t>2022/1/25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4125A3-77AE-496B-B04C-07CB24D2E360}" type="slidenum">
              <a:rPr lang="zh-CN" altLang="en-US" smtClean="0"/>
              <a:t>‹#›</a:t>
            </a:fld>
            <a:endParaRPr lang="zh-CN" altLang="en-US"/>
          </a:p>
        </p:txBody>
      </p:sp>
    </p:spTree>
    <p:extLst>
      <p:ext uri="{BB962C8B-B14F-4D97-AF65-F5344CB8AC3E}">
        <p14:creationId xmlns:p14="http://schemas.microsoft.com/office/powerpoint/2010/main" val="2145469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1</a:t>
            </a:fld>
            <a:endParaRPr lang="zh-CN" altLang="en-US"/>
          </a:p>
        </p:txBody>
      </p:sp>
    </p:spTree>
    <p:extLst>
      <p:ext uri="{BB962C8B-B14F-4D97-AF65-F5344CB8AC3E}">
        <p14:creationId xmlns:p14="http://schemas.microsoft.com/office/powerpoint/2010/main" val="4008992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06018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47199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1755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59923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14</a:t>
            </a:fld>
            <a:endParaRPr lang="zh-CN" altLang="en-US"/>
          </a:p>
        </p:txBody>
      </p:sp>
    </p:spTree>
    <p:extLst>
      <p:ext uri="{BB962C8B-B14F-4D97-AF65-F5344CB8AC3E}">
        <p14:creationId xmlns:p14="http://schemas.microsoft.com/office/powerpoint/2010/main" val="3780916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51384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96310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47105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33379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19</a:t>
            </a:fld>
            <a:endParaRPr lang="zh-CN" altLang="en-US"/>
          </a:p>
        </p:txBody>
      </p:sp>
    </p:spTree>
    <p:extLst>
      <p:ext uri="{BB962C8B-B14F-4D97-AF65-F5344CB8AC3E}">
        <p14:creationId xmlns:p14="http://schemas.microsoft.com/office/powerpoint/2010/main" val="3887036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2</a:t>
            </a:fld>
            <a:endParaRPr lang="zh-CN" altLang="en-US"/>
          </a:p>
        </p:txBody>
      </p:sp>
    </p:spTree>
    <p:extLst>
      <p:ext uri="{BB962C8B-B14F-4D97-AF65-F5344CB8AC3E}">
        <p14:creationId xmlns:p14="http://schemas.microsoft.com/office/powerpoint/2010/main" val="506680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099405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21</a:t>
            </a:fld>
            <a:endParaRPr lang="zh-CN" altLang="en-US"/>
          </a:p>
        </p:txBody>
      </p:sp>
    </p:spTree>
    <p:extLst>
      <p:ext uri="{BB962C8B-B14F-4D97-AF65-F5344CB8AC3E}">
        <p14:creationId xmlns:p14="http://schemas.microsoft.com/office/powerpoint/2010/main" val="9355579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22</a:t>
            </a:fld>
            <a:endParaRPr lang="zh-CN" altLang="en-US"/>
          </a:p>
        </p:txBody>
      </p:sp>
    </p:spTree>
    <p:extLst>
      <p:ext uri="{BB962C8B-B14F-4D97-AF65-F5344CB8AC3E}">
        <p14:creationId xmlns:p14="http://schemas.microsoft.com/office/powerpoint/2010/main" val="1763074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05000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25</a:t>
            </a:fld>
            <a:endParaRPr lang="zh-CN" altLang="en-US"/>
          </a:p>
        </p:txBody>
      </p:sp>
    </p:spTree>
    <p:extLst>
      <p:ext uri="{BB962C8B-B14F-4D97-AF65-F5344CB8AC3E}">
        <p14:creationId xmlns:p14="http://schemas.microsoft.com/office/powerpoint/2010/main" val="9050825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26</a:t>
            </a:fld>
            <a:endParaRPr lang="zh-CN" altLang="en-US"/>
          </a:p>
        </p:txBody>
      </p:sp>
    </p:spTree>
    <p:extLst>
      <p:ext uri="{BB962C8B-B14F-4D97-AF65-F5344CB8AC3E}">
        <p14:creationId xmlns:p14="http://schemas.microsoft.com/office/powerpoint/2010/main" val="1730999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3</a:t>
            </a:fld>
            <a:endParaRPr lang="zh-CN" altLang="en-US"/>
          </a:p>
        </p:txBody>
      </p:sp>
    </p:spTree>
    <p:extLst>
      <p:ext uri="{BB962C8B-B14F-4D97-AF65-F5344CB8AC3E}">
        <p14:creationId xmlns:p14="http://schemas.microsoft.com/office/powerpoint/2010/main" val="3615845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99044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14904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83996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61589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52457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22048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95455549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14244966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54073168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9350-700E-4B0C-A3E5-C1D9554BB807}"/>
              </a:ext>
            </a:extLst>
          </p:cNvPr>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395FB096-5C12-4D67-9A50-27E1F7F99EC5}"/>
              </a:ext>
            </a:extLst>
          </p:cNvPr>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5A4A05-0477-4D9E-A8DB-731A2BD50E6D}"/>
              </a:ext>
            </a:extLst>
          </p:cNvPr>
          <p:cNvSpPr>
            <a:spLocks noGrp="1"/>
          </p:cNvSpPr>
          <p:nvPr>
            <p:ph type="dt" sz="half" idx="10"/>
          </p:nvPr>
        </p:nvSpPr>
        <p:spPr/>
        <p:txBody>
          <a:bodyPr/>
          <a:lstStyle/>
          <a:p>
            <a:fld id="{AB6325E0-8F25-4BC0-ADD0-87EF17F80CAD}" type="datetimeFigureOut">
              <a:rPr lang="en-US" smtClean="0"/>
              <a:t>1/25/2022</a:t>
            </a:fld>
            <a:endParaRPr lang="en-US"/>
          </a:p>
        </p:txBody>
      </p:sp>
      <p:sp>
        <p:nvSpPr>
          <p:cNvPr id="5" name="Footer Placeholder 4">
            <a:extLst>
              <a:ext uri="{FF2B5EF4-FFF2-40B4-BE49-F238E27FC236}">
                <a16:creationId xmlns:a16="http://schemas.microsoft.com/office/drawing/2014/main" id="{BCC7CB5D-2637-421C-B549-485DE900B9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F9F00F-B768-4068-B350-E434E40B8C7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5330552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F497-ADE5-44AD-9B5C-12C5D94BEB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E5E7B7-14A7-4AEE-A40D-9DFA2CA515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3D514-E1C1-4667-91D0-8A7B2C58A7C8}"/>
              </a:ext>
            </a:extLst>
          </p:cNvPr>
          <p:cNvSpPr>
            <a:spLocks noGrp="1"/>
          </p:cNvSpPr>
          <p:nvPr>
            <p:ph type="dt" sz="half" idx="10"/>
          </p:nvPr>
        </p:nvSpPr>
        <p:spPr/>
        <p:txBody>
          <a:bodyPr/>
          <a:lstStyle/>
          <a:p>
            <a:fld id="{AB6325E0-8F25-4BC0-ADD0-87EF17F80CAD}" type="datetimeFigureOut">
              <a:rPr lang="en-US" smtClean="0"/>
              <a:t>1/25/2022</a:t>
            </a:fld>
            <a:endParaRPr lang="en-US"/>
          </a:p>
        </p:txBody>
      </p:sp>
      <p:sp>
        <p:nvSpPr>
          <p:cNvPr id="5" name="Footer Placeholder 4">
            <a:extLst>
              <a:ext uri="{FF2B5EF4-FFF2-40B4-BE49-F238E27FC236}">
                <a16:creationId xmlns:a16="http://schemas.microsoft.com/office/drawing/2014/main" id="{F67B63D8-9E4F-43DA-8B36-53E5D44051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707D3-F83F-45BB-86AA-F8CDC32CDA73}"/>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585724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43F2-68F2-451B-936B-7E740A9E024A}"/>
              </a:ext>
            </a:extLst>
          </p:cNvPr>
          <p:cNvSpPr>
            <a:spLocks noGrp="1"/>
          </p:cNvSpPr>
          <p:nvPr>
            <p:ph type="title"/>
          </p:nvPr>
        </p:nvSpPr>
        <p:spPr>
          <a:xfrm>
            <a:off x="831850" y="1709740"/>
            <a:ext cx="10515600"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574629C5-A859-4AC2-B016-6B053451CADD}"/>
              </a:ext>
            </a:extLst>
          </p:cNvPr>
          <p:cNvSpPr>
            <a:spLocks noGrp="1"/>
          </p:cNvSpPr>
          <p:nvPr>
            <p:ph type="body" idx="1"/>
          </p:nvPr>
        </p:nvSpPr>
        <p:spPr>
          <a:xfrm>
            <a:off x="831850" y="4589465"/>
            <a:ext cx="10515600"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89A62-E802-4D13-8A76-2A7646437F48}"/>
              </a:ext>
            </a:extLst>
          </p:cNvPr>
          <p:cNvSpPr>
            <a:spLocks noGrp="1"/>
          </p:cNvSpPr>
          <p:nvPr>
            <p:ph type="dt" sz="half" idx="10"/>
          </p:nvPr>
        </p:nvSpPr>
        <p:spPr/>
        <p:txBody>
          <a:bodyPr/>
          <a:lstStyle/>
          <a:p>
            <a:fld id="{AB6325E0-8F25-4BC0-ADD0-87EF17F80CAD}" type="datetimeFigureOut">
              <a:rPr lang="en-US" smtClean="0"/>
              <a:t>1/25/2022</a:t>
            </a:fld>
            <a:endParaRPr lang="en-US"/>
          </a:p>
        </p:txBody>
      </p:sp>
      <p:sp>
        <p:nvSpPr>
          <p:cNvPr id="5" name="Footer Placeholder 4">
            <a:extLst>
              <a:ext uri="{FF2B5EF4-FFF2-40B4-BE49-F238E27FC236}">
                <a16:creationId xmlns:a16="http://schemas.microsoft.com/office/drawing/2014/main" id="{094A9199-291E-44A7-BED3-C6263BAC1C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A6A6BC-FCBB-4D8C-AA6A-EA9B8E2FA93C}"/>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9342914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0B5-DB23-4E33-B736-161657400E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9C0811-2C17-492A-BE42-FB301509C438}"/>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FA9F3-2A5C-4E0E-B47B-0E6381F1B0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31903-ED01-49C1-A7AE-569F4B3530D0}"/>
              </a:ext>
            </a:extLst>
          </p:cNvPr>
          <p:cNvSpPr>
            <a:spLocks noGrp="1"/>
          </p:cNvSpPr>
          <p:nvPr>
            <p:ph type="dt" sz="half" idx="10"/>
          </p:nvPr>
        </p:nvSpPr>
        <p:spPr/>
        <p:txBody>
          <a:bodyPr/>
          <a:lstStyle/>
          <a:p>
            <a:fld id="{AB6325E0-8F25-4BC0-ADD0-87EF17F80CAD}" type="datetimeFigureOut">
              <a:rPr lang="en-US" smtClean="0"/>
              <a:t>1/25/2022</a:t>
            </a:fld>
            <a:endParaRPr lang="en-US"/>
          </a:p>
        </p:txBody>
      </p:sp>
      <p:sp>
        <p:nvSpPr>
          <p:cNvPr id="6" name="Footer Placeholder 5">
            <a:extLst>
              <a:ext uri="{FF2B5EF4-FFF2-40B4-BE49-F238E27FC236}">
                <a16:creationId xmlns:a16="http://schemas.microsoft.com/office/drawing/2014/main" id="{73563C52-21EF-4DC5-BA8A-FB7687386C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8D0B79-BF35-4E75-B826-37157BC6001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26491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DE74-8031-4332-8E16-3409E2C7EC67}"/>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9FDC92-24BF-48A5-AB77-35421E2D8409}"/>
              </a:ext>
            </a:extLst>
          </p:cNvPr>
          <p:cNvSpPr>
            <a:spLocks noGrp="1"/>
          </p:cNvSpPr>
          <p:nvPr>
            <p:ph type="body" idx="1"/>
          </p:nvPr>
        </p:nvSpPr>
        <p:spPr>
          <a:xfrm>
            <a:off x="839789" y="1681163"/>
            <a:ext cx="515778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0D8D8-D2AD-4D40-A50E-F5FDC9765AF0}"/>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379F8E-2343-4787-8CB2-CA9F4B1BF6A2}"/>
              </a:ext>
            </a:extLst>
          </p:cNvPr>
          <p:cNvSpPr>
            <a:spLocks noGrp="1"/>
          </p:cNvSpPr>
          <p:nvPr>
            <p:ph type="body" sz="quarter" idx="3"/>
          </p:nvPr>
        </p:nvSpPr>
        <p:spPr>
          <a:xfrm>
            <a:off x="6172200" y="1681163"/>
            <a:ext cx="518318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71229-BFD5-4122-8DEB-286482231E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CD559C-289E-406C-A9F8-0B8D213EDC23}"/>
              </a:ext>
            </a:extLst>
          </p:cNvPr>
          <p:cNvSpPr>
            <a:spLocks noGrp="1"/>
          </p:cNvSpPr>
          <p:nvPr>
            <p:ph type="dt" sz="half" idx="10"/>
          </p:nvPr>
        </p:nvSpPr>
        <p:spPr/>
        <p:txBody>
          <a:bodyPr/>
          <a:lstStyle/>
          <a:p>
            <a:fld id="{AB6325E0-8F25-4BC0-ADD0-87EF17F80CAD}" type="datetimeFigureOut">
              <a:rPr lang="en-US" smtClean="0"/>
              <a:t>1/25/2022</a:t>
            </a:fld>
            <a:endParaRPr lang="en-US"/>
          </a:p>
        </p:txBody>
      </p:sp>
      <p:sp>
        <p:nvSpPr>
          <p:cNvPr id="8" name="Footer Placeholder 7">
            <a:extLst>
              <a:ext uri="{FF2B5EF4-FFF2-40B4-BE49-F238E27FC236}">
                <a16:creationId xmlns:a16="http://schemas.microsoft.com/office/drawing/2014/main" id="{018DC19D-B160-4B22-B4E6-7B87291FA9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E00B05-62D7-4898-9CC6-471BC029469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703041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807E-ECD4-4B27-A799-A20627211B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0F5F57-B950-4801-9F75-A326E47F3AF1}"/>
              </a:ext>
            </a:extLst>
          </p:cNvPr>
          <p:cNvSpPr>
            <a:spLocks noGrp="1"/>
          </p:cNvSpPr>
          <p:nvPr>
            <p:ph type="dt" sz="half" idx="10"/>
          </p:nvPr>
        </p:nvSpPr>
        <p:spPr/>
        <p:txBody>
          <a:bodyPr/>
          <a:lstStyle/>
          <a:p>
            <a:fld id="{AB6325E0-8F25-4BC0-ADD0-87EF17F80CAD}" type="datetimeFigureOut">
              <a:rPr lang="en-US" smtClean="0"/>
              <a:t>1/25/2022</a:t>
            </a:fld>
            <a:endParaRPr lang="en-US"/>
          </a:p>
        </p:txBody>
      </p:sp>
      <p:sp>
        <p:nvSpPr>
          <p:cNvPr id="4" name="Footer Placeholder 3">
            <a:extLst>
              <a:ext uri="{FF2B5EF4-FFF2-40B4-BE49-F238E27FC236}">
                <a16:creationId xmlns:a16="http://schemas.microsoft.com/office/drawing/2014/main" id="{4B8A790C-CE61-4CFE-9EC7-F541DC9F4C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DBEF2D-B19A-48C9-BB06-72983D20AB3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8597220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C0122E-0E2E-46B0-A3DC-0A42EC85C2A4}"/>
              </a:ext>
            </a:extLst>
          </p:cNvPr>
          <p:cNvSpPr>
            <a:spLocks noGrp="1"/>
          </p:cNvSpPr>
          <p:nvPr>
            <p:ph type="dt" sz="half" idx="10"/>
          </p:nvPr>
        </p:nvSpPr>
        <p:spPr/>
        <p:txBody>
          <a:bodyPr/>
          <a:lstStyle/>
          <a:p>
            <a:fld id="{AB6325E0-8F25-4BC0-ADD0-87EF17F80CAD}" type="datetimeFigureOut">
              <a:rPr lang="en-US" smtClean="0"/>
              <a:t>1/25/2022</a:t>
            </a:fld>
            <a:endParaRPr lang="en-US"/>
          </a:p>
        </p:txBody>
      </p:sp>
      <p:sp>
        <p:nvSpPr>
          <p:cNvPr id="3" name="Footer Placeholder 2">
            <a:extLst>
              <a:ext uri="{FF2B5EF4-FFF2-40B4-BE49-F238E27FC236}">
                <a16:creationId xmlns:a16="http://schemas.microsoft.com/office/drawing/2014/main" id="{55FA9ECA-94A7-4F30-A71D-D8716A85BB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CD885A-E635-4E4B-91BD-42210EBBFF2B}"/>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266439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6D3D8-330B-40CF-BAA1-832D9582D3A5}"/>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7D1E54ED-B6B5-49DC-ADF0-8B0B36BB4569}"/>
              </a:ext>
            </a:extLst>
          </p:cNvPr>
          <p:cNvSpPr>
            <a:spLocks noGrp="1"/>
          </p:cNvSpPr>
          <p:nvPr>
            <p:ph idx="1"/>
          </p:nvPr>
        </p:nvSpPr>
        <p:spPr>
          <a:xfrm>
            <a:off x="5183188" y="987427"/>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36CEA5-8091-4C7C-B74E-6705BC2EBFE7}"/>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83EA5-A629-487C-9BE5-597FDEF32549}"/>
              </a:ext>
            </a:extLst>
          </p:cNvPr>
          <p:cNvSpPr>
            <a:spLocks noGrp="1"/>
          </p:cNvSpPr>
          <p:nvPr>
            <p:ph type="dt" sz="half" idx="10"/>
          </p:nvPr>
        </p:nvSpPr>
        <p:spPr/>
        <p:txBody>
          <a:bodyPr/>
          <a:lstStyle/>
          <a:p>
            <a:fld id="{AB6325E0-8F25-4BC0-ADD0-87EF17F80CAD}" type="datetimeFigureOut">
              <a:rPr lang="en-US" smtClean="0"/>
              <a:t>1/25/2022</a:t>
            </a:fld>
            <a:endParaRPr lang="en-US"/>
          </a:p>
        </p:txBody>
      </p:sp>
      <p:sp>
        <p:nvSpPr>
          <p:cNvPr id="6" name="Footer Placeholder 5">
            <a:extLst>
              <a:ext uri="{FF2B5EF4-FFF2-40B4-BE49-F238E27FC236}">
                <a16:creationId xmlns:a16="http://schemas.microsoft.com/office/drawing/2014/main" id="{539D0DD7-D414-4006-910E-3BF43BA798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0D499A-5565-4E7B-A65F-AF9E5A16C57C}"/>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315348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81699259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9340-D308-4C9F-BFD3-B349FE80B005}"/>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59A6672E-850B-4ADC-8B76-F56BB091F70D}"/>
              </a:ext>
            </a:extLst>
          </p:cNvPr>
          <p:cNvSpPr>
            <a:spLocks noGrp="1"/>
          </p:cNvSpPr>
          <p:nvPr>
            <p:ph type="pic" idx="1"/>
          </p:nvPr>
        </p:nvSpPr>
        <p:spPr>
          <a:xfrm>
            <a:off x="5183188" y="987427"/>
            <a:ext cx="6172200"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D1921A86-6D7D-4587-A214-3230EB881B06}"/>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91C2F-4234-4789-AE81-88F08EEECFF8}"/>
              </a:ext>
            </a:extLst>
          </p:cNvPr>
          <p:cNvSpPr>
            <a:spLocks noGrp="1"/>
          </p:cNvSpPr>
          <p:nvPr>
            <p:ph type="dt" sz="half" idx="10"/>
          </p:nvPr>
        </p:nvSpPr>
        <p:spPr/>
        <p:txBody>
          <a:bodyPr/>
          <a:lstStyle/>
          <a:p>
            <a:fld id="{AB6325E0-8F25-4BC0-ADD0-87EF17F80CAD}" type="datetimeFigureOut">
              <a:rPr lang="en-US" smtClean="0"/>
              <a:t>1/25/2022</a:t>
            </a:fld>
            <a:endParaRPr lang="en-US"/>
          </a:p>
        </p:txBody>
      </p:sp>
      <p:sp>
        <p:nvSpPr>
          <p:cNvPr id="6" name="Footer Placeholder 5">
            <a:extLst>
              <a:ext uri="{FF2B5EF4-FFF2-40B4-BE49-F238E27FC236}">
                <a16:creationId xmlns:a16="http://schemas.microsoft.com/office/drawing/2014/main" id="{AEA54AAD-31FB-4CD5-B625-1A83C7D384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D839D6-E2CC-453D-A3DD-C7275902579D}"/>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097764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7A70-5DF0-4706-BE97-83CEB6072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9E524-5B41-4E0F-B34D-657C6152FC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6EED4-FE8F-471A-B4C5-9F11D9177EF5}"/>
              </a:ext>
            </a:extLst>
          </p:cNvPr>
          <p:cNvSpPr>
            <a:spLocks noGrp="1"/>
          </p:cNvSpPr>
          <p:nvPr>
            <p:ph type="dt" sz="half" idx="10"/>
          </p:nvPr>
        </p:nvSpPr>
        <p:spPr/>
        <p:txBody>
          <a:bodyPr/>
          <a:lstStyle/>
          <a:p>
            <a:fld id="{AB6325E0-8F25-4BC0-ADD0-87EF17F80CAD}" type="datetimeFigureOut">
              <a:rPr lang="en-US" smtClean="0"/>
              <a:t>1/25/2022</a:t>
            </a:fld>
            <a:endParaRPr lang="en-US"/>
          </a:p>
        </p:txBody>
      </p:sp>
      <p:sp>
        <p:nvSpPr>
          <p:cNvPr id="5" name="Footer Placeholder 4">
            <a:extLst>
              <a:ext uri="{FF2B5EF4-FFF2-40B4-BE49-F238E27FC236}">
                <a16:creationId xmlns:a16="http://schemas.microsoft.com/office/drawing/2014/main" id="{D0CD0A23-611E-4FF7-A46E-75C1BA08A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8C4916-7F47-4A0E-AFCA-3213F13F8558}"/>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023478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23A9D7-7BB4-4421-88D5-027FE48D16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D12F70-FBF9-4564-8CBD-5D21E1650B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164B2-7A17-4FC3-95C7-182EBA991317}"/>
              </a:ext>
            </a:extLst>
          </p:cNvPr>
          <p:cNvSpPr>
            <a:spLocks noGrp="1"/>
          </p:cNvSpPr>
          <p:nvPr>
            <p:ph type="dt" sz="half" idx="10"/>
          </p:nvPr>
        </p:nvSpPr>
        <p:spPr/>
        <p:txBody>
          <a:bodyPr/>
          <a:lstStyle/>
          <a:p>
            <a:fld id="{AB6325E0-8F25-4BC0-ADD0-87EF17F80CAD}" type="datetimeFigureOut">
              <a:rPr lang="en-US" smtClean="0"/>
              <a:t>1/25/2022</a:t>
            </a:fld>
            <a:endParaRPr lang="en-US"/>
          </a:p>
        </p:txBody>
      </p:sp>
      <p:sp>
        <p:nvSpPr>
          <p:cNvPr id="5" name="Footer Placeholder 4">
            <a:extLst>
              <a:ext uri="{FF2B5EF4-FFF2-40B4-BE49-F238E27FC236}">
                <a16:creationId xmlns:a16="http://schemas.microsoft.com/office/drawing/2014/main" id="{E791C72C-44BD-44E1-9058-C64C8CB56E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DDA14B-2151-42B8-A27C-F14E1DA47845}"/>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154403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165115186"/>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452036277"/>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2022/1/25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616173585"/>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2022/1/25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811245118"/>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44717238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14885836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4892284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id="{FCFA4D80-50D8-46A5-8B5B-B231430E0E1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933536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5381BE16-28E9-47E0-AAF6-4E666A9E3FC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993B65D-6905-4436-B008-309F5580E8F8}"/>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218471-A023-4997-A3CC-A775C0278541}"/>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0CE99-F86D-4D30-93D0-B7BCB2BE1520}"/>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6325E0-8F25-4BC0-ADD0-87EF17F80CAD}" type="datetimeFigureOut">
              <a:rPr lang="en-US" smtClean="0"/>
              <a:t>1/25/2022</a:t>
            </a:fld>
            <a:endParaRPr lang="en-US"/>
          </a:p>
        </p:txBody>
      </p:sp>
      <p:sp>
        <p:nvSpPr>
          <p:cNvPr id="5" name="Footer Placeholder 4">
            <a:extLst>
              <a:ext uri="{FF2B5EF4-FFF2-40B4-BE49-F238E27FC236}">
                <a16:creationId xmlns:a16="http://schemas.microsoft.com/office/drawing/2014/main" id="{10816C23-6405-4FA7-87DB-C944DB9733A3}"/>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779DC0-A053-4865-B989-7CF0C0035A7A}"/>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AA58AF-24B6-4497-A32B-0C9CE7E8C99E}" type="slidenum">
              <a:rPr lang="en-US" smtClean="0"/>
              <a:t>‹#›</a:t>
            </a:fld>
            <a:endParaRPr lang="en-US"/>
          </a:p>
        </p:txBody>
      </p:sp>
    </p:spTree>
    <p:extLst>
      <p:ext uri="{BB962C8B-B14F-4D97-AF65-F5344CB8AC3E}">
        <p14:creationId xmlns:p14="http://schemas.microsoft.com/office/powerpoint/2010/main" val="2260617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3.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8.jp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5.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5.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5.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5.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3.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3.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emf"/><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image" Target="../media/image36.emf"/><Relationship Id="rId11" Type="http://schemas.openxmlformats.org/officeDocument/2006/relationships/image" Target="../media/image41.png"/><Relationship Id="rId5" Type="http://schemas.openxmlformats.org/officeDocument/2006/relationships/image" Target="../media/image35.emf"/><Relationship Id="rId10" Type="http://schemas.openxmlformats.org/officeDocument/2006/relationships/image" Target="../media/image40.png"/><Relationship Id="rId4" Type="http://schemas.openxmlformats.org/officeDocument/2006/relationships/image" Target="../media/image34.emf"/><Relationship Id="rId9" Type="http://schemas.openxmlformats.org/officeDocument/2006/relationships/image" Target="../media/image39.emf"/></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jp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jp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jp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4046"/>
          <a:stretch/>
        </p:blipFill>
        <p:spPr>
          <a:xfrm>
            <a:off x="5774090" y="0"/>
            <a:ext cx="6303886" cy="6858000"/>
          </a:xfrm>
          <a:prstGeom prst="rect">
            <a:avLst/>
          </a:prstGeom>
        </p:spPr>
      </p:pic>
      <p:cxnSp>
        <p:nvCxnSpPr>
          <p:cNvPr id="11" name="直接连接符 10"/>
          <p:cNvCxnSpPr>
            <a:cxnSpLocks/>
          </p:cNvCxnSpPr>
          <p:nvPr/>
        </p:nvCxnSpPr>
        <p:spPr>
          <a:xfrm>
            <a:off x="1258529" y="2558963"/>
            <a:ext cx="4296697" cy="0"/>
          </a:xfrm>
          <a:prstGeom prst="line">
            <a:avLst/>
          </a:prstGeom>
          <a:ln w="381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8D924D00-39A6-494D-9D3B-C2117CA3A0A0}"/>
              </a:ext>
            </a:extLst>
          </p:cNvPr>
          <p:cNvGrpSpPr/>
          <p:nvPr/>
        </p:nvGrpSpPr>
        <p:grpSpPr>
          <a:xfrm>
            <a:off x="-228046" y="583691"/>
            <a:ext cx="7256486" cy="743716"/>
            <a:chOff x="-21568" y="1678320"/>
            <a:chExt cx="7256486" cy="743716"/>
          </a:xfrm>
        </p:grpSpPr>
        <p:sp>
          <p:nvSpPr>
            <p:cNvPr id="5" name="Rectangle: Rounded Corners 4">
              <a:extLst>
                <a:ext uri="{FF2B5EF4-FFF2-40B4-BE49-F238E27FC236}">
                  <a16:creationId xmlns:a16="http://schemas.microsoft.com/office/drawing/2014/main" id="{2481F1F2-C0FB-4C96-96F1-DEE18AF6A93F}"/>
                </a:ext>
              </a:extLst>
            </p:cNvPr>
            <p:cNvSpPr/>
            <p:nvPr/>
          </p:nvSpPr>
          <p:spPr>
            <a:xfrm>
              <a:off x="576576" y="1678320"/>
              <a:ext cx="6060198" cy="720566"/>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25D773A-9E96-4593-935E-A644DC1CEBFD}"/>
                </a:ext>
              </a:extLst>
            </p:cNvPr>
            <p:cNvSpPr txBox="1"/>
            <p:nvPr/>
          </p:nvSpPr>
          <p:spPr>
            <a:xfrm>
              <a:off x="-21568" y="1701470"/>
              <a:ext cx="7256486" cy="720566"/>
            </a:xfrm>
            <a:prstGeom prst="roundRect">
              <a:avLst>
                <a:gd name="adj" fmla="val 47436"/>
              </a:avLst>
            </a:prstGeom>
            <a:noFill/>
            <a:effectLst>
              <a:softEdge rad="63500"/>
            </a:effectLst>
          </p:spPr>
          <p:txBody>
            <a:bodyPr wrap="square" rtlCol="0">
              <a:spAutoFit/>
            </a:bodyPr>
            <a:lstStyle/>
            <a:p>
              <a:pPr algn="ctr">
                <a:buClr>
                  <a:srgbClr val="000000"/>
                </a:buClr>
                <a:buFont typeface="Arial"/>
                <a:buNone/>
              </a:pPr>
              <a:r>
                <a:rPr lang="en-US" sz="2800" kern="0" dirty="0" err="1">
                  <a:solidFill>
                    <a:srgbClr val="000000"/>
                  </a:solidFill>
                  <a:latin typeface="Arial" panose="020B0604020202020204" pitchFamily="34" charset="0"/>
                  <a:cs typeface="Arial" panose="020B0604020202020204" pitchFamily="34" charset="0"/>
                  <a:sym typeface="Arial"/>
                </a:rPr>
                <a:t>Thứ</a:t>
              </a:r>
              <a:r>
                <a:rPr lang="en-US" sz="2800" kern="0" dirty="0">
                  <a:solidFill>
                    <a:srgbClr val="000000"/>
                  </a:solidFill>
                  <a:latin typeface="Arial" panose="020B0604020202020204" pitchFamily="34" charset="0"/>
                  <a:cs typeface="Arial" panose="020B0604020202020204" pitchFamily="34" charset="0"/>
                  <a:sym typeface="Arial"/>
                </a:rPr>
                <a:t> … </a:t>
              </a:r>
              <a:r>
                <a:rPr lang="en-US" sz="2800" kern="0" dirty="0" err="1">
                  <a:solidFill>
                    <a:srgbClr val="000000"/>
                  </a:solidFill>
                  <a:latin typeface="Arial" panose="020B0604020202020204" pitchFamily="34" charset="0"/>
                  <a:cs typeface="Arial" panose="020B0604020202020204" pitchFamily="34" charset="0"/>
                  <a:sym typeface="Arial"/>
                </a:rPr>
                <a:t>ngày</a:t>
              </a:r>
              <a:r>
                <a:rPr lang="en-US" sz="2800" kern="0" dirty="0">
                  <a:solidFill>
                    <a:srgbClr val="000000"/>
                  </a:solidFill>
                  <a:latin typeface="Arial" panose="020B0604020202020204" pitchFamily="34" charset="0"/>
                  <a:cs typeface="Arial" panose="020B0604020202020204" pitchFamily="34" charset="0"/>
                  <a:sym typeface="Arial"/>
                </a:rPr>
                <a:t> … </a:t>
              </a:r>
              <a:r>
                <a:rPr lang="en-US" sz="2800" kern="0" dirty="0" err="1">
                  <a:solidFill>
                    <a:srgbClr val="000000"/>
                  </a:solidFill>
                  <a:latin typeface="Arial" panose="020B0604020202020204" pitchFamily="34" charset="0"/>
                  <a:cs typeface="Arial" panose="020B0604020202020204" pitchFamily="34" charset="0"/>
                  <a:sym typeface="Arial"/>
                </a:rPr>
                <a:t>tháng</a:t>
              </a:r>
              <a:r>
                <a:rPr lang="en-US" sz="2800" kern="0" dirty="0">
                  <a:solidFill>
                    <a:srgbClr val="000000"/>
                  </a:solidFill>
                  <a:latin typeface="Arial" panose="020B0604020202020204" pitchFamily="34" charset="0"/>
                  <a:cs typeface="Arial" panose="020B0604020202020204" pitchFamily="34" charset="0"/>
                  <a:sym typeface="Arial"/>
                </a:rPr>
                <a:t> … </a:t>
              </a:r>
              <a:r>
                <a:rPr lang="en-US" sz="2800" kern="0" err="1">
                  <a:solidFill>
                    <a:srgbClr val="000000"/>
                  </a:solidFill>
                  <a:latin typeface="Arial" panose="020B0604020202020204" pitchFamily="34" charset="0"/>
                  <a:cs typeface="Arial" panose="020B0604020202020204" pitchFamily="34" charset="0"/>
                  <a:sym typeface="Arial"/>
                </a:rPr>
                <a:t>năm</a:t>
              </a:r>
              <a:r>
                <a:rPr lang="en-US" sz="2800" kern="0">
                  <a:solidFill>
                    <a:srgbClr val="000000"/>
                  </a:solidFill>
                  <a:latin typeface="Arial" panose="020B0604020202020204" pitchFamily="34" charset="0"/>
                  <a:cs typeface="Arial" panose="020B0604020202020204" pitchFamily="34" charset="0"/>
                  <a:sym typeface="Arial"/>
                </a:rPr>
                <a:t> 2022</a:t>
              </a:r>
              <a:endParaRPr lang="en-US" sz="2800" kern="0" dirty="0">
                <a:solidFill>
                  <a:srgbClr val="000000"/>
                </a:solidFill>
                <a:latin typeface="Arial" panose="020B0604020202020204" pitchFamily="34" charset="0"/>
                <a:cs typeface="Arial" panose="020B0604020202020204" pitchFamily="34" charset="0"/>
                <a:sym typeface="Arial"/>
              </a:endParaRPr>
            </a:p>
          </p:txBody>
        </p:sp>
      </p:grpSp>
      <p:pic>
        <p:nvPicPr>
          <p:cNvPr id="8" name="Picture 7" descr="Logo&#10;&#10;Description automatically generated with low confidence">
            <a:extLst>
              <a:ext uri="{FF2B5EF4-FFF2-40B4-BE49-F238E27FC236}">
                <a16:creationId xmlns:a16="http://schemas.microsoft.com/office/drawing/2014/main" id="{A7B09F3F-ACAA-493D-A407-BE04257EFB6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731" b="24934"/>
          <a:stretch/>
        </p:blipFill>
        <p:spPr>
          <a:xfrm>
            <a:off x="1258529" y="1734647"/>
            <a:ext cx="4442441" cy="720566"/>
          </a:xfrm>
          <a:prstGeom prst="rect">
            <a:avLst/>
          </a:prstGeom>
        </p:spPr>
      </p:pic>
      <p:sp>
        <p:nvSpPr>
          <p:cNvPr id="18" name="TextBox 17">
            <a:extLst>
              <a:ext uri="{FF2B5EF4-FFF2-40B4-BE49-F238E27FC236}">
                <a16:creationId xmlns:a16="http://schemas.microsoft.com/office/drawing/2014/main" id="{401054B3-42DE-4D2B-9697-7B1BD3E81004}"/>
              </a:ext>
            </a:extLst>
          </p:cNvPr>
          <p:cNvSpPr txBox="1"/>
          <p:nvPr/>
        </p:nvSpPr>
        <p:spPr>
          <a:xfrm>
            <a:off x="221428" y="3125356"/>
            <a:ext cx="6662881" cy="923330"/>
          </a:xfrm>
          <a:prstGeom prst="rect">
            <a:avLst/>
          </a:prstGeom>
          <a:noFill/>
        </p:spPr>
        <p:txBody>
          <a:bodyPr wrap="square" rtlCol="0">
            <a:spAutoFit/>
          </a:bodyPr>
          <a:lstStyle/>
          <a:p>
            <a:pPr algn="ctr"/>
            <a:r>
              <a:rPr lang="en-US" sz="5400">
                <a:ln w="9525">
                  <a:solidFill>
                    <a:schemeClr val="accent6">
                      <a:lumMod val="40000"/>
                      <a:lumOff val="60000"/>
                    </a:schemeClr>
                  </a:solidFill>
                </a:ln>
                <a:solidFill>
                  <a:srgbClr val="FF0000"/>
                </a:solidFill>
                <a:latin typeface="MTD Anydore" panose="02000500000000000000" pitchFamily="50" charset="0"/>
              </a:rPr>
              <a:t>Phòng tránh rủi ro thiên tai</a:t>
            </a:r>
            <a:endParaRPr lang="en-US" sz="5400" dirty="0">
              <a:ln w="9525">
                <a:solidFill>
                  <a:schemeClr val="accent6">
                    <a:lumMod val="40000"/>
                    <a:lumOff val="60000"/>
                  </a:schemeClr>
                </a:solidFill>
              </a:ln>
              <a:solidFill>
                <a:srgbClr val="FF0000"/>
              </a:solidFill>
              <a:latin typeface="MTD Anydore" panose="02000500000000000000" pitchFamily="50" charset="0"/>
            </a:endParaRPr>
          </a:p>
        </p:txBody>
      </p:sp>
    </p:spTree>
    <p:extLst>
      <p:ext uri="{BB962C8B-B14F-4D97-AF65-F5344CB8AC3E}">
        <p14:creationId xmlns:p14="http://schemas.microsoft.com/office/powerpoint/2010/main" val="4274323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4" fill="hold"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1000"/>
                                        <p:tgtEl>
                                          <p:spTgt spid="3"/>
                                        </p:tgtEl>
                                      </p:cBhvr>
                                    </p:animEffect>
                                  </p:childTnLst>
                                </p:cTn>
                              </p:par>
                              <p:par>
                                <p:cTn id="11" presetID="2" presetClass="entr" presetSubtype="2" fill="hold" nodeType="withEffect">
                                  <p:stCondLst>
                                    <p:cond delay="100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par>
                                <p:cTn id="15" presetID="42" presetClass="entr" presetSubtype="0" fill="hold" nodeType="withEffect">
                                  <p:stCondLst>
                                    <p:cond delay="175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22" presetClass="entr" presetSubtype="8" fill="hold" nodeType="withEffect">
                                  <p:stCondLst>
                                    <p:cond delay="225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750"/>
                                        <p:tgtEl>
                                          <p:spTgt spid="8"/>
                                        </p:tgtEl>
                                      </p:cBhvr>
                                    </p:animEffect>
                                  </p:childTnLst>
                                </p:cTn>
                              </p:par>
                              <p:par>
                                <p:cTn id="23" presetID="22" presetClass="entr" presetSubtype="8" fill="hold" nodeType="withEffect">
                                  <p:stCondLst>
                                    <p:cond delay="275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par>
                                <p:cTn id="26" presetID="53" presetClass="entr" presetSubtype="16" fill="hold" grpId="0" nodeType="withEffect">
                                  <p:stCondLst>
                                    <p:cond delay="3000"/>
                                  </p:stCondLst>
                                  <p:childTnLst>
                                    <p:set>
                                      <p:cBhvr>
                                        <p:cTn id="27" dur="1" fill="hold">
                                          <p:stCondLst>
                                            <p:cond delay="0"/>
                                          </p:stCondLst>
                                        </p:cTn>
                                        <p:tgtEl>
                                          <p:spTgt spid="18"/>
                                        </p:tgtEl>
                                        <p:attrNameLst>
                                          <p:attrName>style.visibility</p:attrName>
                                        </p:attrNameLst>
                                      </p:cBhvr>
                                      <p:to>
                                        <p:strVal val="visible"/>
                                      </p:to>
                                    </p:set>
                                    <p:anim calcmode="lin" valueType="num">
                                      <p:cBhvr>
                                        <p:cTn id="28" dur="750" fill="hold"/>
                                        <p:tgtEl>
                                          <p:spTgt spid="18"/>
                                        </p:tgtEl>
                                        <p:attrNameLst>
                                          <p:attrName>ppt_w</p:attrName>
                                        </p:attrNameLst>
                                      </p:cBhvr>
                                      <p:tavLst>
                                        <p:tav tm="0">
                                          <p:val>
                                            <p:fltVal val="0"/>
                                          </p:val>
                                        </p:tav>
                                        <p:tav tm="100000">
                                          <p:val>
                                            <p:strVal val="#ppt_w"/>
                                          </p:val>
                                        </p:tav>
                                      </p:tavLst>
                                    </p:anim>
                                    <p:anim calcmode="lin" valueType="num">
                                      <p:cBhvr>
                                        <p:cTn id="29" dur="750" fill="hold"/>
                                        <p:tgtEl>
                                          <p:spTgt spid="18"/>
                                        </p:tgtEl>
                                        <p:attrNameLst>
                                          <p:attrName>ppt_h</p:attrName>
                                        </p:attrNameLst>
                                      </p:cBhvr>
                                      <p:tavLst>
                                        <p:tav tm="0">
                                          <p:val>
                                            <p:fltVal val="0"/>
                                          </p:val>
                                        </p:tav>
                                        <p:tav tm="100000">
                                          <p:val>
                                            <p:strVal val="#ppt_h"/>
                                          </p:val>
                                        </p:tav>
                                      </p:tavLst>
                                    </p:anim>
                                    <p:animEffect transition="in" filter="fade">
                                      <p:cBhvr>
                                        <p:cTn id="30"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extLst>
    <p:ext uri="{E180D4A7-C9FB-4DFB-919C-405C955672EB}">
      <p14:showEvtLst xmlns:p14="http://schemas.microsoft.com/office/powerpoint/2010/main">
        <p14:playEvt time="0" objId="1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643C84F-9EB5-403C-BCA2-5EE81D260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9190" y="1357730"/>
            <a:ext cx="9552614" cy="3760886"/>
          </a:xfrm>
          <a:prstGeom prst="rect">
            <a:avLst/>
          </a:prstGeom>
        </p:spPr>
      </p:pic>
      <p:sp>
        <p:nvSpPr>
          <p:cNvPr id="6" name="圆角矩形 5">
            <a:extLst>
              <a:ext uri="{FF2B5EF4-FFF2-40B4-BE49-F238E27FC236}">
                <a16:creationId xmlns:a16="http://schemas.microsoft.com/office/drawing/2014/main" id="{C7DF2FF7-835C-4EA0-A319-8DBF963FFBD2}"/>
              </a:ext>
            </a:extLst>
          </p:cNvPr>
          <p:cNvSpPr/>
          <p:nvPr/>
        </p:nvSpPr>
        <p:spPr>
          <a:xfrm>
            <a:off x="1879312" y="228312"/>
            <a:ext cx="8433376" cy="952436"/>
          </a:xfrm>
          <a:prstGeom prst="roundRect">
            <a:avLst/>
          </a:prstGeom>
          <a:solidFill>
            <a:srgbClr val="74AC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lvl="0" algn="ctr"/>
            <a:r>
              <a:rPr lang="vi-VN" altLang="zh-CN" sz="4000">
                <a:solidFill>
                  <a:prstClr val="white"/>
                </a:solidFill>
                <a:cs typeface="Arial" panose="020B0604020202020204" pitchFamily="34" charset="0"/>
              </a:rPr>
              <a:t>Các bạn trong tranh đang làm gì? </a:t>
            </a:r>
            <a:endParaRPr kumimoji="0" lang="vi-VN" altLang="zh-CN" sz="40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7" name="圆角矩形 7">
            <a:extLst>
              <a:ext uri="{FF2B5EF4-FFF2-40B4-BE49-F238E27FC236}">
                <a16:creationId xmlns:a16="http://schemas.microsoft.com/office/drawing/2014/main" id="{B80B3398-462A-4FC1-9026-10F036DCAB4F}"/>
              </a:ext>
            </a:extLst>
          </p:cNvPr>
          <p:cNvSpPr/>
          <p:nvPr/>
        </p:nvSpPr>
        <p:spPr>
          <a:xfrm>
            <a:off x="1849815" y="5427455"/>
            <a:ext cx="8502614" cy="1053072"/>
          </a:xfrm>
          <a:prstGeom prst="roundRect">
            <a:avLst>
              <a:gd name="adj" fmla="val 23570"/>
            </a:avLst>
          </a:prstGeom>
          <a:solidFill>
            <a:srgbClr val="F2A06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lvl="0" algn="ctr"/>
            <a:r>
              <a:rPr lang="vi-VN" altLang="zh-CN" sz="3600">
                <a:solidFill>
                  <a:prstClr val="white"/>
                </a:solidFill>
                <a:cs typeface="Arial" panose="020B0604020202020204" pitchFamily="34" charset="0"/>
              </a:rPr>
              <a:t>Các bạn đang ngồi ở bờ kè chơi.</a:t>
            </a:r>
            <a:endParaRPr kumimoji="0" lang="zh-CN" altLang="en-US" sz="36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2222299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643C84F-9EB5-403C-BCA2-5EE81D260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9190" y="1357730"/>
            <a:ext cx="9552614" cy="3760886"/>
          </a:xfrm>
          <a:prstGeom prst="rect">
            <a:avLst/>
          </a:prstGeom>
        </p:spPr>
      </p:pic>
      <p:sp>
        <p:nvSpPr>
          <p:cNvPr id="6" name="圆角矩形 5">
            <a:extLst>
              <a:ext uri="{FF2B5EF4-FFF2-40B4-BE49-F238E27FC236}">
                <a16:creationId xmlns:a16="http://schemas.microsoft.com/office/drawing/2014/main" id="{C7DF2FF7-835C-4EA0-A319-8DBF963FFBD2}"/>
              </a:ext>
            </a:extLst>
          </p:cNvPr>
          <p:cNvSpPr/>
          <p:nvPr/>
        </p:nvSpPr>
        <p:spPr>
          <a:xfrm>
            <a:off x="1319693" y="237954"/>
            <a:ext cx="9552614" cy="952436"/>
          </a:xfrm>
          <a:prstGeom prst="roundRect">
            <a:avLst/>
          </a:prstGeom>
          <a:solidFill>
            <a:srgbClr val="74AC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lvl="0" algn="ctr"/>
            <a:r>
              <a:rPr lang="vi-VN" altLang="zh-CN" sz="4000">
                <a:solidFill>
                  <a:prstClr val="white"/>
                </a:solidFill>
                <a:cs typeface="Arial" panose="020B0604020202020204" pitchFamily="34" charset="0"/>
              </a:rPr>
              <a:t>Điều gì có thể xảy ra với các bạn này?</a:t>
            </a:r>
            <a:endParaRPr kumimoji="0" lang="vi-VN" altLang="zh-CN" sz="40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7" name="圆角矩形 7">
            <a:extLst>
              <a:ext uri="{FF2B5EF4-FFF2-40B4-BE49-F238E27FC236}">
                <a16:creationId xmlns:a16="http://schemas.microsoft.com/office/drawing/2014/main" id="{B80B3398-462A-4FC1-9026-10F036DCAB4F}"/>
              </a:ext>
            </a:extLst>
          </p:cNvPr>
          <p:cNvSpPr/>
          <p:nvPr/>
        </p:nvSpPr>
        <p:spPr>
          <a:xfrm>
            <a:off x="2271927" y="5232996"/>
            <a:ext cx="7648146" cy="1469684"/>
          </a:xfrm>
          <a:prstGeom prst="roundRect">
            <a:avLst>
              <a:gd name="adj" fmla="val 23570"/>
            </a:avLst>
          </a:prstGeom>
          <a:solidFill>
            <a:srgbClr val="F2A06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lvl="0" algn="ctr"/>
            <a:r>
              <a:rPr lang="vi-VN" altLang="zh-CN" sz="3600">
                <a:solidFill>
                  <a:prstClr val="white"/>
                </a:solidFill>
                <a:cs typeface="Arial" panose="020B0604020202020204" pitchFamily="34" charset="0"/>
              </a:rPr>
              <a:t>Các bạn có thể gặp tai nạn nguy hiểm khi cơn bão ập đến.</a:t>
            </a:r>
            <a:endParaRPr kumimoji="0" lang="zh-CN" altLang="en-US" sz="36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1305551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descr="Shape, square&#10;&#10;Description automatically generated">
            <a:extLst>
              <a:ext uri="{FF2B5EF4-FFF2-40B4-BE49-F238E27FC236}">
                <a16:creationId xmlns:a16="http://schemas.microsoft.com/office/drawing/2014/main" id="{F3C3F74A-141C-41F5-869E-EC39B4642A6D}"/>
              </a:ext>
            </a:extLst>
          </p:cNvPr>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298195" y="400803"/>
            <a:ext cx="5952096" cy="5428308"/>
          </a:xfrm>
          <a:prstGeom prst="rect">
            <a:avLst/>
          </a:prstGeom>
        </p:spPr>
      </p:pic>
      <p:pic>
        <p:nvPicPr>
          <p:cNvPr id="42" name="图片 2">
            <a:extLst>
              <a:ext uri="{FF2B5EF4-FFF2-40B4-BE49-F238E27FC236}">
                <a16:creationId xmlns:a16="http://schemas.microsoft.com/office/drawing/2014/main" id="{96C753BF-6E73-4537-848B-148989380F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225"/>
          <a:stretch/>
        </p:blipFill>
        <p:spPr>
          <a:xfrm>
            <a:off x="0" y="5097553"/>
            <a:ext cx="12192000" cy="1760447"/>
          </a:xfrm>
          <a:prstGeom prst="rect">
            <a:avLst/>
          </a:prstGeom>
        </p:spPr>
      </p:pic>
      <p:grpSp>
        <p:nvGrpSpPr>
          <p:cNvPr id="5" name="Group 4"/>
          <p:cNvGrpSpPr/>
          <p:nvPr/>
        </p:nvGrpSpPr>
        <p:grpSpPr>
          <a:xfrm>
            <a:off x="742608" y="871966"/>
            <a:ext cx="292103" cy="4261931"/>
            <a:chOff x="1374772" y="1213680"/>
            <a:chExt cx="274322" cy="5187394"/>
          </a:xfrm>
        </p:grpSpPr>
        <p:sp>
          <p:nvSpPr>
            <p:cNvPr id="6" name="Pentagon 21"/>
            <p:cNvSpPr/>
            <p:nvPr/>
          </p:nvSpPr>
          <p:spPr>
            <a:xfrm rot="5400000">
              <a:off x="1103752" y="5857228"/>
              <a:ext cx="814866" cy="272825"/>
            </a:xfrm>
            <a:prstGeom prst="homePlate">
              <a:avLst>
                <a:gd name="adj" fmla="val 281623"/>
              </a:avLst>
            </a:prstGeom>
            <a:gradFill flip="none" rotWithShape="1">
              <a:gsLst>
                <a:gs pos="100000">
                  <a:srgbClr val="B88954"/>
                </a:gs>
                <a:gs pos="0">
                  <a:srgbClr val="E1C9AF"/>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5"/>
            <p:cNvSpPr/>
            <p:nvPr/>
          </p:nvSpPr>
          <p:spPr>
            <a:xfrm>
              <a:off x="1374774" y="2007666"/>
              <a:ext cx="273845" cy="3776859"/>
            </a:xfrm>
            <a:custGeom>
              <a:avLst/>
              <a:gdLst>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0 w 272825"/>
                <a:gd name="connsiteY4" fmla="*/ 0 h 3776662"/>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1 w 272825"/>
                <a:gd name="connsiteY4" fmla="*/ 3609974 h 3776662"/>
                <a:gd name="connsiteX5" fmla="*/ 0 w 272825"/>
                <a:gd name="connsiteY5" fmla="*/ 0 h 3776662"/>
                <a:gd name="connsiteX0" fmla="*/ 0 w 272825"/>
                <a:gd name="connsiteY0" fmla="*/ 0 h 3776662"/>
                <a:gd name="connsiteX1" fmla="*/ 272825 w 272825"/>
                <a:gd name="connsiteY1" fmla="*/ 0 h 3776662"/>
                <a:gd name="connsiteX2" fmla="*/ 272825 w 272825"/>
                <a:gd name="connsiteY2" fmla="*/ 3776662 h 3776662"/>
                <a:gd name="connsiteX3" fmla="*/ 57151 w 272825"/>
                <a:gd name="connsiteY3" fmla="*/ 3776661 h 3776662"/>
                <a:gd name="connsiteX4" fmla="*/ 0 w 272825"/>
                <a:gd name="connsiteY4" fmla="*/ 3776662 h 3776662"/>
                <a:gd name="connsiteX5" fmla="*/ 1 w 272825"/>
                <a:gd name="connsiteY5" fmla="*/ 3609974 h 3776662"/>
                <a:gd name="connsiteX6" fmla="*/ 0 w 272825"/>
                <a:gd name="connsiteY6"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57151 w 272825"/>
                <a:gd name="connsiteY4" fmla="*/ 3776661 h 3776662"/>
                <a:gd name="connsiteX5" fmla="*/ 0 w 272825"/>
                <a:gd name="connsiteY5" fmla="*/ 3776662 h 3776662"/>
                <a:gd name="connsiteX6" fmla="*/ 1 w 272825"/>
                <a:gd name="connsiteY6" fmla="*/ 3609974 h 3776662"/>
                <a:gd name="connsiteX7" fmla="*/ 0 w 272825"/>
                <a:gd name="connsiteY7"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107157 w 272825"/>
                <a:gd name="connsiteY4" fmla="*/ 3774280 h 3776662"/>
                <a:gd name="connsiteX5" fmla="*/ 57151 w 272825"/>
                <a:gd name="connsiteY5" fmla="*/ 3776661 h 3776662"/>
                <a:gd name="connsiteX6" fmla="*/ 0 w 272825"/>
                <a:gd name="connsiteY6" fmla="*/ 3776662 h 3776662"/>
                <a:gd name="connsiteX7" fmla="*/ 1 w 272825"/>
                <a:gd name="connsiteY7" fmla="*/ 3609974 h 3776662"/>
                <a:gd name="connsiteX8" fmla="*/ 0 w 272825"/>
                <a:gd name="connsiteY8" fmla="*/ 0 h 3776662"/>
                <a:gd name="connsiteX0" fmla="*/ 0 w 272825"/>
                <a:gd name="connsiteY0" fmla="*/ 0 h 3776662"/>
                <a:gd name="connsiteX1" fmla="*/ 272825 w 272825"/>
                <a:gd name="connsiteY1" fmla="*/ 0 h 3776662"/>
                <a:gd name="connsiteX2" fmla="*/ 272825 w 272825"/>
                <a:gd name="connsiteY2" fmla="*/ 3776662 h 3776662"/>
                <a:gd name="connsiteX3" fmla="*/ 221457 w 272825"/>
                <a:gd name="connsiteY3" fmla="*/ 3774280 h 3776662"/>
                <a:gd name="connsiteX4" fmla="*/ 166689 w 272825"/>
                <a:gd name="connsiteY4" fmla="*/ 3776661 h 3776662"/>
                <a:gd name="connsiteX5" fmla="*/ 107157 w 272825"/>
                <a:gd name="connsiteY5" fmla="*/ 3774280 h 3776662"/>
                <a:gd name="connsiteX6" fmla="*/ 57151 w 272825"/>
                <a:gd name="connsiteY6" fmla="*/ 3776661 h 3776662"/>
                <a:gd name="connsiteX7" fmla="*/ 0 w 272825"/>
                <a:gd name="connsiteY7" fmla="*/ 3776662 h 3776662"/>
                <a:gd name="connsiteX8" fmla="*/ 1 w 272825"/>
                <a:gd name="connsiteY8" fmla="*/ 3609974 h 3776662"/>
                <a:gd name="connsiteX9" fmla="*/ 0 w 272825"/>
                <a:gd name="connsiteY9" fmla="*/ 0 h 3776662"/>
                <a:gd name="connsiteX0" fmla="*/ 0 w 272825"/>
                <a:gd name="connsiteY0" fmla="*/ 0 h 3776662"/>
                <a:gd name="connsiteX1" fmla="*/ 272825 w 272825"/>
                <a:gd name="connsiteY1" fmla="*/ 0 h 3776662"/>
                <a:gd name="connsiteX2" fmla="*/ 272825 w 272825"/>
                <a:gd name="connsiteY2" fmla="*/ 3776662 h 3776662"/>
                <a:gd name="connsiteX3" fmla="*/ 252414 w 272825"/>
                <a:gd name="connsiteY3" fmla="*/ 3776661 h 3776662"/>
                <a:gd name="connsiteX4" fmla="*/ 221457 w 272825"/>
                <a:gd name="connsiteY4" fmla="*/ 3774280 h 3776662"/>
                <a:gd name="connsiteX5" fmla="*/ 166689 w 272825"/>
                <a:gd name="connsiteY5" fmla="*/ 3776661 h 3776662"/>
                <a:gd name="connsiteX6" fmla="*/ 107157 w 272825"/>
                <a:gd name="connsiteY6" fmla="*/ 3774280 h 3776662"/>
                <a:gd name="connsiteX7" fmla="*/ 57151 w 272825"/>
                <a:gd name="connsiteY7" fmla="*/ 3776661 h 3776662"/>
                <a:gd name="connsiteX8" fmla="*/ 0 w 272825"/>
                <a:gd name="connsiteY8" fmla="*/ 3776662 h 3776662"/>
                <a:gd name="connsiteX9" fmla="*/ 1 w 272825"/>
                <a:gd name="connsiteY9" fmla="*/ 3609974 h 3776662"/>
                <a:gd name="connsiteX10" fmla="*/ 0 w 272825"/>
                <a:gd name="connsiteY10" fmla="*/ 0 h 3776662"/>
                <a:gd name="connsiteX0" fmla="*/ 0 w 273845"/>
                <a:gd name="connsiteY0" fmla="*/ 0 h 3776662"/>
                <a:gd name="connsiteX1" fmla="*/ 272825 w 273845"/>
                <a:gd name="connsiteY1" fmla="*/ 0 h 3776662"/>
                <a:gd name="connsiteX2" fmla="*/ 273845 w 273845"/>
                <a:gd name="connsiteY2" fmla="*/ 3581399 h 3776662"/>
                <a:gd name="connsiteX3" fmla="*/ 272825 w 273845"/>
                <a:gd name="connsiteY3" fmla="*/ 3776662 h 3776662"/>
                <a:gd name="connsiteX4" fmla="*/ 252414 w 273845"/>
                <a:gd name="connsiteY4" fmla="*/ 3776661 h 3776662"/>
                <a:gd name="connsiteX5" fmla="*/ 221457 w 273845"/>
                <a:gd name="connsiteY5" fmla="*/ 3774280 h 3776662"/>
                <a:gd name="connsiteX6" fmla="*/ 166689 w 273845"/>
                <a:gd name="connsiteY6" fmla="*/ 3776661 h 3776662"/>
                <a:gd name="connsiteX7" fmla="*/ 107157 w 273845"/>
                <a:gd name="connsiteY7" fmla="*/ 3774280 h 3776662"/>
                <a:gd name="connsiteX8" fmla="*/ 57151 w 273845"/>
                <a:gd name="connsiteY8" fmla="*/ 3776661 h 3776662"/>
                <a:gd name="connsiteX9" fmla="*/ 0 w 273845"/>
                <a:gd name="connsiteY9" fmla="*/ 3776662 h 3776662"/>
                <a:gd name="connsiteX10" fmla="*/ 1 w 273845"/>
                <a:gd name="connsiteY10" fmla="*/ 3609974 h 3776662"/>
                <a:gd name="connsiteX11" fmla="*/ 0 w 273845"/>
                <a:gd name="connsiteY11" fmla="*/ 0 h 3776662"/>
                <a:gd name="connsiteX0" fmla="*/ 0 w 273845"/>
                <a:gd name="connsiteY0" fmla="*/ 0 h 3776662"/>
                <a:gd name="connsiteX1" fmla="*/ 272825 w 273845"/>
                <a:gd name="connsiteY1" fmla="*/ 0 h 3776662"/>
                <a:gd name="connsiteX2" fmla="*/ 273845 w 273845"/>
                <a:gd name="connsiteY2" fmla="*/ 3581399 h 3776662"/>
                <a:gd name="connsiteX3" fmla="*/ 252414 w 273845"/>
                <a:gd name="connsiteY3" fmla="*/ 3776661 h 3776662"/>
                <a:gd name="connsiteX4" fmla="*/ 221457 w 273845"/>
                <a:gd name="connsiteY4" fmla="*/ 3774280 h 3776662"/>
                <a:gd name="connsiteX5" fmla="*/ 166689 w 273845"/>
                <a:gd name="connsiteY5" fmla="*/ 3776661 h 3776662"/>
                <a:gd name="connsiteX6" fmla="*/ 107157 w 273845"/>
                <a:gd name="connsiteY6" fmla="*/ 3774280 h 3776662"/>
                <a:gd name="connsiteX7" fmla="*/ 57151 w 273845"/>
                <a:gd name="connsiteY7" fmla="*/ 3776661 h 3776662"/>
                <a:gd name="connsiteX8" fmla="*/ 0 w 273845"/>
                <a:gd name="connsiteY8" fmla="*/ 3776662 h 3776662"/>
                <a:gd name="connsiteX9" fmla="*/ 1 w 273845"/>
                <a:gd name="connsiteY9" fmla="*/ 3609974 h 3776662"/>
                <a:gd name="connsiteX10" fmla="*/ 0 w 273845"/>
                <a:gd name="connsiteY10" fmla="*/ 0 h 3776662"/>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7157 w 273845"/>
                <a:gd name="connsiteY6" fmla="*/ 3774280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0032 w 273845"/>
                <a:gd name="connsiteY3" fmla="*/ 3695699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845" h="3776859">
                  <a:moveTo>
                    <a:pt x="0" y="0"/>
                  </a:moveTo>
                  <a:lnTo>
                    <a:pt x="272825" y="0"/>
                  </a:lnTo>
                  <a:lnTo>
                    <a:pt x="273845" y="3581399"/>
                  </a:lnTo>
                  <a:cubicBezTo>
                    <a:pt x="269876" y="3659980"/>
                    <a:pt x="258763" y="3688555"/>
                    <a:pt x="245270" y="3702843"/>
                  </a:cubicBezTo>
                  <a:cubicBezTo>
                    <a:pt x="228204" y="3675061"/>
                    <a:pt x="236936" y="3619101"/>
                    <a:pt x="223839" y="3631404"/>
                  </a:cubicBezTo>
                  <a:cubicBezTo>
                    <a:pt x="210742" y="3643707"/>
                    <a:pt x="186533" y="3771105"/>
                    <a:pt x="166689" y="3776661"/>
                  </a:cubicBezTo>
                  <a:cubicBezTo>
                    <a:pt x="146845" y="3782217"/>
                    <a:pt x="123032" y="3669109"/>
                    <a:pt x="104776" y="3664743"/>
                  </a:cubicBezTo>
                  <a:cubicBezTo>
                    <a:pt x="86520" y="3660377"/>
                    <a:pt x="74614" y="3759595"/>
                    <a:pt x="57151" y="3750467"/>
                  </a:cubicBezTo>
                  <a:cubicBezTo>
                    <a:pt x="28576" y="3725068"/>
                    <a:pt x="9527" y="3661568"/>
                    <a:pt x="1" y="3609974"/>
                  </a:cubicBezTo>
                  <a:cubicBezTo>
                    <a:pt x="1" y="2406649"/>
                    <a:pt x="0" y="1203325"/>
                    <a:pt x="0" y="0"/>
                  </a:cubicBezTo>
                  <a:close/>
                </a:path>
              </a:pathLst>
            </a:custGeom>
            <a:gradFill flip="none" rotWithShape="1">
              <a:gsLst>
                <a:gs pos="83000">
                  <a:schemeClr val="tx2"/>
                </a:gs>
                <a:gs pos="82000">
                  <a:schemeClr val="tx2"/>
                </a:gs>
                <a:gs pos="34000">
                  <a:schemeClr val="tx2">
                    <a:lumMod val="75000"/>
                  </a:schemeClr>
                </a:gs>
                <a:gs pos="0">
                  <a:schemeClr val="tx2"/>
                </a:gs>
                <a:gs pos="38000">
                  <a:schemeClr val="tx2"/>
                </a:gs>
                <a:gs pos="100000">
                  <a:schemeClr val="tx2"/>
                </a:gs>
              </a:gsLst>
              <a:lin ang="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ectangle 23"/>
            <p:cNvSpPr/>
            <p:nvPr/>
          </p:nvSpPr>
          <p:spPr>
            <a:xfrm>
              <a:off x="1374774" y="1417118"/>
              <a:ext cx="272825" cy="590550"/>
            </a:xfrm>
            <a:prstGeom prst="rect">
              <a:avLst/>
            </a:prstGeom>
            <a:gradFill flip="none" rotWithShape="1">
              <a:gsLst>
                <a:gs pos="0">
                  <a:schemeClr val="bg1">
                    <a:lumMod val="75000"/>
                  </a:schemeClr>
                </a:gs>
                <a:gs pos="27000">
                  <a:srgbClr val="F2F2F2">
                    <a:lumMod val="0"/>
                    <a:lumOff val="100000"/>
                  </a:srgbClr>
                </a:gs>
                <a:gs pos="100000">
                  <a:schemeClr val="bg1">
                    <a:lumMod val="50000"/>
                  </a:schemeClr>
                </a:gs>
              </a:gsLst>
              <a:lin ang="108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Rectangle 24"/>
            <p:cNvSpPr/>
            <p:nvPr/>
          </p:nvSpPr>
          <p:spPr>
            <a:xfrm>
              <a:off x="1404710" y="1213680"/>
              <a:ext cx="212954" cy="203438"/>
            </a:xfrm>
            <a:prstGeom prst="rect">
              <a:avLst/>
            </a:prstGeom>
            <a:solidFill>
              <a:schemeClr val="tx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Freeform 25"/>
            <p:cNvSpPr/>
            <p:nvPr/>
          </p:nvSpPr>
          <p:spPr>
            <a:xfrm rot="5400000">
              <a:off x="1396885" y="6250198"/>
              <a:ext cx="228600" cy="73152"/>
            </a:xfrm>
            <a:custGeom>
              <a:avLst/>
              <a:gdLst>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44" h="70612">
                  <a:moveTo>
                    <a:pt x="0" y="35306"/>
                  </a:moveTo>
                  <a:cubicBezTo>
                    <a:pt x="1521" y="15316"/>
                    <a:pt x="12805" y="4576"/>
                    <a:pt x="27685" y="0"/>
                  </a:cubicBezTo>
                  <a:lnTo>
                    <a:pt x="226544" y="35306"/>
                  </a:lnTo>
                  <a:lnTo>
                    <a:pt x="27685" y="70612"/>
                  </a:lnTo>
                  <a:cubicBezTo>
                    <a:pt x="11264" y="65009"/>
                    <a:pt x="1007" y="52726"/>
                    <a:pt x="0" y="35306"/>
                  </a:cubicBezTo>
                  <a:close/>
                </a:path>
              </a:pathLst>
            </a:custGeom>
            <a:solidFill>
              <a:srgbClr val="4C504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1" name="Straight Connector 26"/>
            <p:cNvCxnSpPr/>
            <p:nvPr/>
          </p:nvCxnSpPr>
          <p:spPr>
            <a:xfrm>
              <a:off x="1374774" y="148664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27"/>
            <p:cNvCxnSpPr/>
            <p:nvPr/>
          </p:nvCxnSpPr>
          <p:spPr>
            <a:xfrm>
              <a:off x="1374774" y="1562425"/>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3" name="Straight Connector 28"/>
            <p:cNvCxnSpPr/>
            <p:nvPr/>
          </p:nvCxnSpPr>
          <p:spPr>
            <a:xfrm>
              <a:off x="1374774" y="1638202"/>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29"/>
            <p:cNvCxnSpPr/>
            <p:nvPr/>
          </p:nvCxnSpPr>
          <p:spPr>
            <a:xfrm>
              <a:off x="1374774" y="1713979"/>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30"/>
            <p:cNvCxnSpPr/>
            <p:nvPr/>
          </p:nvCxnSpPr>
          <p:spPr>
            <a:xfrm>
              <a:off x="1374774" y="1789756"/>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31"/>
            <p:cNvCxnSpPr/>
            <p:nvPr/>
          </p:nvCxnSpPr>
          <p:spPr>
            <a:xfrm>
              <a:off x="1374774" y="1865533"/>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32"/>
            <p:cNvCxnSpPr/>
            <p:nvPr/>
          </p:nvCxnSpPr>
          <p:spPr>
            <a:xfrm>
              <a:off x="1374774" y="194130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683081" y="2229158"/>
            <a:ext cx="4216212" cy="1277380"/>
            <a:chOff x="1912729" y="2317037"/>
            <a:chExt cx="3867389" cy="963186"/>
          </a:xfrm>
        </p:grpSpPr>
        <p:sp>
          <p:nvSpPr>
            <p:cNvPr id="19" name="Trapezoid 8"/>
            <p:cNvSpPr/>
            <p:nvPr/>
          </p:nvSpPr>
          <p:spPr>
            <a:xfrm rot="16200000">
              <a:off x="1594832" y="2634935"/>
              <a:ext cx="695326" cy="59529"/>
            </a:xfrm>
            <a:prstGeom prst="trapezoid">
              <a:avLst>
                <a:gd name="adj" fmla="val 69837"/>
              </a:avLst>
            </a:prstGeom>
            <a:solidFill>
              <a:schemeClr val="accent3">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Pentagon 9"/>
            <p:cNvSpPr/>
            <p:nvPr/>
          </p:nvSpPr>
          <p:spPr>
            <a:xfrm>
              <a:off x="1912729" y="2359899"/>
              <a:ext cx="3867389" cy="920324"/>
            </a:xfrm>
            <a:prstGeom prst="homePlate">
              <a:avLst>
                <a:gd name="adj" fmla="val 36274"/>
              </a:avLst>
            </a:prstGeom>
            <a:solidFill>
              <a:srgbClr val="74AC4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45" name="TextBox 44">
            <a:extLst>
              <a:ext uri="{FF2B5EF4-FFF2-40B4-BE49-F238E27FC236}">
                <a16:creationId xmlns:a16="http://schemas.microsoft.com/office/drawing/2014/main" id="{8680C6BF-7F10-4564-8729-40F4DB70C844}"/>
              </a:ext>
            </a:extLst>
          </p:cNvPr>
          <p:cNvSpPr txBox="1"/>
          <p:nvPr/>
        </p:nvSpPr>
        <p:spPr>
          <a:xfrm>
            <a:off x="6096000" y="1039109"/>
            <a:ext cx="4942141" cy="4338560"/>
          </a:xfrm>
          <a:prstGeom prst="rect">
            <a:avLst/>
          </a:prstGeom>
          <a:noFill/>
        </p:spPr>
        <p:txBody>
          <a:bodyPr wrap="square" rtlCol="0">
            <a:spAutoFit/>
          </a:bodyPr>
          <a:lstStyle/>
          <a:p>
            <a:pPr lvl="0" algn="just">
              <a:lnSpc>
                <a:spcPct val="130000"/>
              </a:lnSpc>
            </a:pPr>
            <a:r>
              <a:rPr lang="vi-VN" sz="3600" b="1">
                <a:solidFill>
                  <a:prstClr val="black"/>
                </a:solidFill>
                <a:cs typeface="Arial" panose="020B0604020202020204" pitchFamily="34" charset="0"/>
              </a:rPr>
              <a:t>Khi có bão, mưa to, gió lớn, chúng ta không nên đi ra ngoài, không nên ở gần khu vực biển, dòng nước.</a:t>
            </a:r>
            <a:endParaRPr kumimoji="0" lang="en-US" sz="36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453FDEC4-72AF-4269-885F-F7F8237635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3733" y="2622030"/>
            <a:ext cx="2942734" cy="961515"/>
          </a:xfrm>
          <a:prstGeom prst="rect">
            <a:avLst/>
          </a:prstGeom>
        </p:spPr>
      </p:pic>
    </p:spTree>
    <p:extLst>
      <p:ext uri="{BB962C8B-B14F-4D97-AF65-F5344CB8AC3E}">
        <p14:creationId xmlns:p14="http://schemas.microsoft.com/office/powerpoint/2010/main" val="2917902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par>
                          <p:cTn id="19" fill="hold">
                            <p:stCondLst>
                              <p:cond delay="2000"/>
                            </p:stCondLst>
                            <p:childTnLst>
                              <p:par>
                                <p:cTn id="20" presetID="53" presetClass="entr" presetSubtype="16" fill="hold" nodeType="afterEffect">
                                  <p:stCondLst>
                                    <p:cond delay="0"/>
                                  </p:stCondLst>
                                  <p:childTnLst>
                                    <p:set>
                                      <p:cBhvr>
                                        <p:cTn id="21" dur="1" fill="hold">
                                          <p:stCondLst>
                                            <p:cond delay="0"/>
                                          </p:stCondLst>
                                        </p:cTn>
                                        <p:tgtEl>
                                          <p:spTgt spid="44"/>
                                        </p:tgtEl>
                                        <p:attrNameLst>
                                          <p:attrName>style.visibility</p:attrName>
                                        </p:attrNameLst>
                                      </p:cBhvr>
                                      <p:to>
                                        <p:strVal val="visible"/>
                                      </p:to>
                                    </p:set>
                                    <p:anim calcmode="lin" valueType="num">
                                      <p:cBhvr>
                                        <p:cTn id="22" dur="500" fill="hold"/>
                                        <p:tgtEl>
                                          <p:spTgt spid="44"/>
                                        </p:tgtEl>
                                        <p:attrNameLst>
                                          <p:attrName>ppt_w</p:attrName>
                                        </p:attrNameLst>
                                      </p:cBhvr>
                                      <p:tavLst>
                                        <p:tav tm="0">
                                          <p:val>
                                            <p:fltVal val="0"/>
                                          </p:val>
                                        </p:tav>
                                        <p:tav tm="100000">
                                          <p:val>
                                            <p:strVal val="#ppt_w"/>
                                          </p:val>
                                        </p:tav>
                                      </p:tavLst>
                                    </p:anim>
                                    <p:anim calcmode="lin" valueType="num">
                                      <p:cBhvr>
                                        <p:cTn id="23" dur="500" fill="hold"/>
                                        <p:tgtEl>
                                          <p:spTgt spid="44"/>
                                        </p:tgtEl>
                                        <p:attrNameLst>
                                          <p:attrName>ppt_h</p:attrName>
                                        </p:attrNameLst>
                                      </p:cBhvr>
                                      <p:tavLst>
                                        <p:tav tm="0">
                                          <p:val>
                                            <p:fltVal val="0"/>
                                          </p:val>
                                        </p:tav>
                                        <p:tav tm="100000">
                                          <p:val>
                                            <p:strVal val="#ppt_h"/>
                                          </p:val>
                                        </p:tav>
                                      </p:tavLst>
                                    </p:anim>
                                    <p:animEffect transition="in" filter="fade">
                                      <p:cBhvr>
                                        <p:cTn id="24" dur="500"/>
                                        <p:tgtEl>
                                          <p:spTgt spid="44"/>
                                        </p:tgtEl>
                                      </p:cBhvr>
                                    </p:animEffect>
                                  </p:childTnLst>
                                </p:cTn>
                              </p:par>
                            </p:childTnLst>
                          </p:cTn>
                        </p:par>
                        <p:par>
                          <p:cTn id="25" fill="hold">
                            <p:stCondLst>
                              <p:cond delay="2500"/>
                            </p:stCondLst>
                            <p:childTnLst>
                              <p:par>
                                <p:cTn id="26" presetID="22" presetClass="entr" presetSubtype="8" fill="hold" grpId="0" nodeType="after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wipe(left)">
                                      <p:cBhvr>
                                        <p:cTn id="2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AE5144A-5CD4-49FF-8E3F-EE4B88E30DE2}"/>
              </a:ext>
            </a:extLst>
          </p:cNvPr>
          <p:cNvSpPr txBox="1"/>
          <p:nvPr/>
        </p:nvSpPr>
        <p:spPr>
          <a:xfrm>
            <a:off x="1406013" y="275349"/>
            <a:ext cx="6853084"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VNI-Avo" pitchFamily="2" charset="0"/>
                <a:ea typeface="+mn-ea"/>
                <a:cs typeface="+mn-cs"/>
              </a:rPr>
              <a:t>Khi coù baõo, luõ, luït xaûy ra, chuùng ta neân vaø khoâng neân laøm gì?</a:t>
            </a:r>
          </a:p>
        </p:txBody>
      </p:sp>
      <p:pic>
        <p:nvPicPr>
          <p:cNvPr id="21" name="Picture 20">
            <a:extLst>
              <a:ext uri="{FF2B5EF4-FFF2-40B4-BE49-F238E27FC236}">
                <a16:creationId xmlns:a16="http://schemas.microsoft.com/office/drawing/2014/main" id="{63676BDF-CF53-4AF7-A6CF-F0F4CD6373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302" y="275349"/>
            <a:ext cx="938822" cy="938822"/>
          </a:xfrm>
          <a:prstGeom prst="rect">
            <a:avLst/>
          </a:prstGeom>
        </p:spPr>
      </p:pic>
      <p:pic>
        <p:nvPicPr>
          <p:cNvPr id="3" name="Picture 2">
            <a:extLst>
              <a:ext uri="{FF2B5EF4-FFF2-40B4-BE49-F238E27FC236}">
                <a16:creationId xmlns:a16="http://schemas.microsoft.com/office/drawing/2014/main" id="{BB6CDC41-7E6E-4C05-A90E-D19AA23C2C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713" y="1609883"/>
            <a:ext cx="3568361" cy="2352766"/>
          </a:xfrm>
          <a:prstGeom prst="rect">
            <a:avLst/>
          </a:prstGeom>
        </p:spPr>
      </p:pic>
      <p:pic>
        <p:nvPicPr>
          <p:cNvPr id="5" name="Picture 4">
            <a:extLst>
              <a:ext uri="{FF2B5EF4-FFF2-40B4-BE49-F238E27FC236}">
                <a16:creationId xmlns:a16="http://schemas.microsoft.com/office/drawing/2014/main" id="{2324F1F1-31DE-47B2-AB69-C90FB707DF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3567" y="1604690"/>
            <a:ext cx="3568361" cy="2363152"/>
          </a:xfrm>
          <a:prstGeom prst="rect">
            <a:avLst/>
          </a:prstGeom>
        </p:spPr>
      </p:pic>
      <p:pic>
        <p:nvPicPr>
          <p:cNvPr id="7" name="Picture 6">
            <a:extLst>
              <a:ext uri="{FF2B5EF4-FFF2-40B4-BE49-F238E27FC236}">
                <a16:creationId xmlns:a16="http://schemas.microsoft.com/office/drawing/2014/main" id="{9CE65DED-3AC4-4EF5-8E06-80C80D706E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8768" y="4130995"/>
            <a:ext cx="3534250" cy="2340563"/>
          </a:xfrm>
          <a:prstGeom prst="rect">
            <a:avLst/>
          </a:prstGeom>
        </p:spPr>
      </p:pic>
      <p:pic>
        <p:nvPicPr>
          <p:cNvPr id="9" name="Picture 8">
            <a:extLst>
              <a:ext uri="{FF2B5EF4-FFF2-40B4-BE49-F238E27FC236}">
                <a16:creationId xmlns:a16="http://schemas.microsoft.com/office/drawing/2014/main" id="{D8E1620E-0C23-4A0C-84FA-FA86030C577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48070" y="4118792"/>
            <a:ext cx="3493858" cy="2352766"/>
          </a:xfrm>
          <a:prstGeom prst="rect">
            <a:avLst/>
          </a:prstGeom>
        </p:spPr>
      </p:pic>
      <p:pic>
        <p:nvPicPr>
          <p:cNvPr id="14" name="Picture 13" descr="Shape, square&#10;&#10;Description automatically generated">
            <a:extLst>
              <a:ext uri="{FF2B5EF4-FFF2-40B4-BE49-F238E27FC236}">
                <a16:creationId xmlns:a16="http://schemas.microsoft.com/office/drawing/2014/main" id="{1835FDED-407F-48A4-AA87-A111F434045A}"/>
              </a:ext>
            </a:extLst>
          </p:cNvPr>
          <p:cNvPicPr>
            <a:picLocks noChangeAspect="1"/>
          </p:cNvPicPr>
          <p:nvPr/>
        </p:nvPicPr>
        <p:blipFill>
          <a:blip r:embed="rId9">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7941928" y="2226455"/>
            <a:ext cx="3945272" cy="2953247"/>
          </a:xfrm>
          <a:prstGeom prst="rect">
            <a:avLst/>
          </a:prstGeom>
        </p:spPr>
      </p:pic>
      <p:sp>
        <p:nvSpPr>
          <p:cNvPr id="15" name="TextBox 14">
            <a:extLst>
              <a:ext uri="{FF2B5EF4-FFF2-40B4-BE49-F238E27FC236}">
                <a16:creationId xmlns:a16="http://schemas.microsoft.com/office/drawing/2014/main" id="{F01C2B63-B221-41D7-9E8D-26C143E6FE54}"/>
              </a:ext>
            </a:extLst>
          </p:cNvPr>
          <p:cNvSpPr txBox="1"/>
          <p:nvPr/>
        </p:nvSpPr>
        <p:spPr>
          <a:xfrm>
            <a:off x="8390786" y="2165864"/>
            <a:ext cx="3253578" cy="3013838"/>
          </a:xfrm>
          <a:prstGeom prst="rect">
            <a:avLst/>
          </a:prstGeom>
          <a:noFill/>
        </p:spPr>
        <p:txBody>
          <a:bodyPr wrap="square" rtlCol="0">
            <a:spAutoFit/>
          </a:bodyPr>
          <a:lstStyle/>
          <a:p>
            <a:pPr algn="ctr">
              <a:lnSpc>
                <a:spcPct val="150000"/>
              </a:lnSpc>
            </a:pPr>
            <a:r>
              <a:rPr lang="en-US" sz="4400" b="1">
                <a:solidFill>
                  <a:srgbClr val="FF0000"/>
                </a:solidFill>
                <a:latin typeface="Arial" panose="020B0604020202020204" pitchFamily="34" charset="0"/>
                <a:cs typeface="Arial" panose="020B0604020202020204" pitchFamily="34" charset="0"/>
              </a:rPr>
              <a:t>THẢO LUẬN NHÓM</a:t>
            </a:r>
          </a:p>
        </p:txBody>
      </p:sp>
    </p:spTree>
    <p:extLst>
      <p:ext uri="{BB962C8B-B14F-4D97-AF65-F5344CB8AC3E}">
        <p14:creationId xmlns:p14="http://schemas.microsoft.com/office/powerpoint/2010/main" val="1541958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ounded Rectangle 27">
            <a:extLst>
              <a:ext uri="{FF2B5EF4-FFF2-40B4-BE49-F238E27FC236}">
                <a16:creationId xmlns:a16="http://schemas.microsoft.com/office/drawing/2014/main" id="{05805C5E-4AD4-4BB5-B21A-72832C45A141}"/>
              </a:ext>
            </a:extLst>
          </p:cNvPr>
          <p:cNvSpPr/>
          <p:nvPr/>
        </p:nvSpPr>
        <p:spPr>
          <a:xfrm>
            <a:off x="7411153" y="2454322"/>
            <a:ext cx="4432645" cy="3166824"/>
          </a:xfrm>
          <a:prstGeom prst="roundRect">
            <a:avLst/>
          </a:prstGeom>
          <a:solidFill>
            <a:srgbClr val="FFE890"/>
          </a:solidFill>
          <a:ln w="28575">
            <a:solidFill>
              <a:srgbClr val="70AD47">
                <a:lumMod val="75000"/>
              </a:srgbClr>
            </a:solidFill>
            <a:prstDash val="dash"/>
          </a:ln>
        </p:spPr>
        <p:txBody>
          <a:bodyPr wrap="square">
            <a:spAutoFit/>
          </a:bodyPr>
          <a:lstStyle/>
          <a:p>
            <a:pPr algn="just"/>
            <a:r>
              <a:rPr lang="vi-VN" sz="3600">
                <a:cs typeface="Arial" panose="020B0604020202020204" pitchFamily="34" charset="0"/>
              </a:rPr>
              <a:t>Bạn nhỏ trong hình 2 nói gì với mẹ? Tại sao việc theo dõi thông tin về bão là cần thiết? </a:t>
            </a:r>
            <a:endParaRPr lang="en-US" sz="3600" dirty="0">
              <a:latin typeface="Arial" panose="020B0604020202020204" pitchFamily="34" charset="0"/>
              <a:cs typeface="Arial" panose="020B0604020202020204" pitchFamily="34" charset="0"/>
            </a:endParaRPr>
          </a:p>
        </p:txBody>
      </p:sp>
      <p:pic>
        <p:nvPicPr>
          <p:cNvPr id="11" name="图片 12">
            <a:extLst>
              <a:ext uri="{FF2B5EF4-FFF2-40B4-BE49-F238E27FC236}">
                <a16:creationId xmlns:a16="http://schemas.microsoft.com/office/drawing/2014/main" id="{A53AC0B9-CE1F-494A-91A7-1910DAD5D0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49148" y="-350674"/>
            <a:ext cx="1189301" cy="2080333"/>
          </a:xfrm>
          <a:prstGeom prst="rect">
            <a:avLst/>
          </a:prstGeom>
        </p:spPr>
      </p:pic>
      <p:sp>
        <p:nvSpPr>
          <p:cNvPr id="13" name="TextBox 12">
            <a:extLst>
              <a:ext uri="{FF2B5EF4-FFF2-40B4-BE49-F238E27FC236}">
                <a16:creationId xmlns:a16="http://schemas.microsoft.com/office/drawing/2014/main" id="{E538C8A9-06E7-4728-86A5-D46C505A747B}"/>
              </a:ext>
            </a:extLst>
          </p:cNvPr>
          <p:cNvSpPr txBox="1"/>
          <p:nvPr/>
        </p:nvSpPr>
        <p:spPr>
          <a:xfrm>
            <a:off x="1387098" y="275349"/>
            <a:ext cx="6853084"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VNI-Avo" pitchFamily="2" charset="0"/>
                <a:ea typeface="+mn-ea"/>
                <a:cs typeface="+mn-cs"/>
              </a:rPr>
              <a:t>Khi coù baõo, luõ, luït xaûy ra, chuùng ta neân vaø khoâng neân laøm gì?</a:t>
            </a:r>
          </a:p>
        </p:txBody>
      </p:sp>
      <p:pic>
        <p:nvPicPr>
          <p:cNvPr id="14" name="Picture 13">
            <a:extLst>
              <a:ext uri="{FF2B5EF4-FFF2-40B4-BE49-F238E27FC236}">
                <a16:creationId xmlns:a16="http://schemas.microsoft.com/office/drawing/2014/main" id="{B3DAD6E0-1936-4945-8CC4-A0F2B51BB9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302" y="275349"/>
            <a:ext cx="938822" cy="938822"/>
          </a:xfrm>
          <a:prstGeom prst="rect">
            <a:avLst/>
          </a:prstGeom>
        </p:spPr>
      </p:pic>
      <p:pic>
        <p:nvPicPr>
          <p:cNvPr id="5" name="Picture 4">
            <a:extLst>
              <a:ext uri="{FF2B5EF4-FFF2-40B4-BE49-F238E27FC236}">
                <a16:creationId xmlns:a16="http://schemas.microsoft.com/office/drawing/2014/main" id="{5B8B56B5-8392-4D06-ACA1-F03B4F1B22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713" y="2053960"/>
            <a:ext cx="6017449" cy="3967549"/>
          </a:xfrm>
          <a:prstGeom prst="rect">
            <a:avLst/>
          </a:prstGeom>
        </p:spPr>
      </p:pic>
      <p:sp>
        <p:nvSpPr>
          <p:cNvPr id="15" name="Rounded Rectangle 27">
            <a:extLst>
              <a:ext uri="{FF2B5EF4-FFF2-40B4-BE49-F238E27FC236}">
                <a16:creationId xmlns:a16="http://schemas.microsoft.com/office/drawing/2014/main" id="{8187489A-4EFC-4D4D-8FA1-3346EC652D4B}"/>
              </a:ext>
            </a:extLst>
          </p:cNvPr>
          <p:cNvSpPr/>
          <p:nvPr/>
        </p:nvSpPr>
        <p:spPr>
          <a:xfrm>
            <a:off x="6971757" y="1236854"/>
            <a:ext cx="4872041" cy="5453420"/>
          </a:xfrm>
          <a:prstGeom prst="roundRect">
            <a:avLst>
              <a:gd name="adj" fmla="val 19089"/>
            </a:avLst>
          </a:prstGeom>
          <a:solidFill>
            <a:schemeClr val="accent1">
              <a:lumMod val="20000"/>
              <a:lumOff val="80000"/>
            </a:schemeClr>
          </a:solidFill>
          <a:ln w="28575">
            <a:solidFill>
              <a:srgbClr val="70AD47">
                <a:lumMod val="75000"/>
              </a:srgbClr>
            </a:solidFill>
            <a:prstDash val="dash"/>
          </a:ln>
        </p:spPr>
        <p:txBody>
          <a:bodyPr wrap="square">
            <a:spAutoFit/>
          </a:bodyPr>
          <a:lstStyle/>
          <a:p>
            <a:pPr algn="just"/>
            <a:r>
              <a:rPr lang="en-US" sz="3200">
                <a:latin typeface="Arial" panose="020B0604020202020204" pitchFamily="34" charset="0"/>
                <a:cs typeface="Arial" panose="020B0604020202020204" pitchFamily="34" charset="0"/>
              </a:rPr>
              <a:t>B</a:t>
            </a:r>
            <a:r>
              <a:rPr lang="vi-VN" sz="3200">
                <a:latin typeface="Arial" panose="020B0604020202020204" pitchFamily="34" charset="0"/>
                <a:cs typeface="Arial" panose="020B0604020202020204" pitchFamily="34" charset="0"/>
              </a:rPr>
              <a:t>ạn nhỏ nói với mẹ: “Ngày mai bão vẫn còn ạ?”. Chúng ta phải thường xuyên theo dõi tình hình diễn biến của bão trên đài phát thanh địa phương, TV để dự kiến các việc làm ứng phó kịp thời với tình hình bão. </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0983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750"/>
                                        <p:tgtEl>
                                          <p:spTgt spid="1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ounded Rectangle 27">
            <a:extLst>
              <a:ext uri="{FF2B5EF4-FFF2-40B4-BE49-F238E27FC236}">
                <a16:creationId xmlns:a16="http://schemas.microsoft.com/office/drawing/2014/main" id="{05805C5E-4AD4-4BB5-B21A-72832C45A141}"/>
              </a:ext>
            </a:extLst>
          </p:cNvPr>
          <p:cNvSpPr/>
          <p:nvPr/>
        </p:nvSpPr>
        <p:spPr>
          <a:xfrm>
            <a:off x="7180602" y="2563808"/>
            <a:ext cx="4432645" cy="2553891"/>
          </a:xfrm>
          <a:prstGeom prst="roundRect">
            <a:avLst/>
          </a:prstGeom>
          <a:solidFill>
            <a:srgbClr val="FFE890"/>
          </a:solidFill>
          <a:ln w="28575">
            <a:solidFill>
              <a:srgbClr val="70AD47">
                <a:lumMod val="75000"/>
              </a:srgbClr>
            </a:solidFill>
            <a:prstDash val="dash"/>
          </a:ln>
        </p:spPr>
        <p:txBody>
          <a:bodyPr wrap="square">
            <a:spAutoFit/>
          </a:bodyPr>
          <a:lstStyle/>
          <a:p>
            <a:pPr lvl="0" algn="just"/>
            <a:r>
              <a:rPr lang="vi-VN" sz="3600">
                <a:solidFill>
                  <a:prstClr val="black"/>
                </a:solidFill>
                <a:cs typeface="Arial" panose="020B0604020202020204" pitchFamily="34" charset="0"/>
              </a:rPr>
              <a:t>Các bạn trong hình 3 đang làm gì? Rủi ro gì có thể xảy ra cho các bạn? </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图片 12">
            <a:extLst>
              <a:ext uri="{FF2B5EF4-FFF2-40B4-BE49-F238E27FC236}">
                <a16:creationId xmlns:a16="http://schemas.microsoft.com/office/drawing/2014/main" id="{A53AC0B9-CE1F-494A-91A7-1910DAD5D0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49148" y="-350674"/>
            <a:ext cx="1189301" cy="2080333"/>
          </a:xfrm>
          <a:prstGeom prst="rect">
            <a:avLst/>
          </a:prstGeom>
        </p:spPr>
      </p:pic>
      <p:sp>
        <p:nvSpPr>
          <p:cNvPr id="13" name="TextBox 12">
            <a:extLst>
              <a:ext uri="{FF2B5EF4-FFF2-40B4-BE49-F238E27FC236}">
                <a16:creationId xmlns:a16="http://schemas.microsoft.com/office/drawing/2014/main" id="{E538C8A9-06E7-4728-86A5-D46C505A747B}"/>
              </a:ext>
            </a:extLst>
          </p:cNvPr>
          <p:cNvSpPr txBox="1"/>
          <p:nvPr/>
        </p:nvSpPr>
        <p:spPr>
          <a:xfrm>
            <a:off x="1387098" y="275349"/>
            <a:ext cx="6853084"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VNI-Avo" pitchFamily="2" charset="0"/>
                <a:ea typeface="+mn-ea"/>
                <a:cs typeface="+mn-cs"/>
              </a:rPr>
              <a:t>Khi coù baõo, luõ, luït xaûy ra, chuùng ta neân vaø khoâng neân laøm gì?</a:t>
            </a:r>
          </a:p>
        </p:txBody>
      </p:sp>
      <p:pic>
        <p:nvPicPr>
          <p:cNvPr id="14" name="Picture 13">
            <a:extLst>
              <a:ext uri="{FF2B5EF4-FFF2-40B4-BE49-F238E27FC236}">
                <a16:creationId xmlns:a16="http://schemas.microsoft.com/office/drawing/2014/main" id="{B3DAD6E0-1936-4945-8CC4-A0F2B51BB9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302" y="275349"/>
            <a:ext cx="938822" cy="938822"/>
          </a:xfrm>
          <a:prstGeom prst="rect">
            <a:avLst/>
          </a:prstGeom>
        </p:spPr>
      </p:pic>
      <p:sp>
        <p:nvSpPr>
          <p:cNvPr id="15" name="Rounded Rectangle 27">
            <a:extLst>
              <a:ext uri="{FF2B5EF4-FFF2-40B4-BE49-F238E27FC236}">
                <a16:creationId xmlns:a16="http://schemas.microsoft.com/office/drawing/2014/main" id="{8187489A-4EFC-4D4D-8FA1-3346EC652D4B}"/>
              </a:ext>
            </a:extLst>
          </p:cNvPr>
          <p:cNvSpPr/>
          <p:nvPr/>
        </p:nvSpPr>
        <p:spPr>
          <a:xfrm>
            <a:off x="6682212" y="1352567"/>
            <a:ext cx="5238492" cy="5049381"/>
          </a:xfrm>
          <a:prstGeom prst="roundRect">
            <a:avLst>
              <a:gd name="adj" fmla="val 19089"/>
            </a:avLst>
          </a:prstGeom>
          <a:solidFill>
            <a:schemeClr val="accent1">
              <a:lumMod val="20000"/>
              <a:lumOff val="80000"/>
            </a:schemeClr>
          </a:solidFill>
          <a:ln w="28575">
            <a:solidFill>
              <a:srgbClr val="70AD47">
                <a:lumMod val="75000"/>
              </a:srgbClr>
            </a:solidFill>
            <a:prstDash val="dash"/>
          </a:ln>
        </p:spPr>
        <p:txBody>
          <a:bodyPr wrap="square">
            <a:spAutoFit/>
          </a:bodyPr>
          <a:lstStyle/>
          <a:p>
            <a:pPr lvl="0" algn="just"/>
            <a:r>
              <a:rPr lang="vi-VN" sz="3600">
                <a:solidFill>
                  <a:prstClr val="black"/>
                </a:solidFill>
                <a:cs typeface="Arial" panose="020B0604020202020204" pitchFamily="34" charset="0"/>
              </a:rPr>
              <a:t>Các bạn ngồi chênh vênh trên phao, thả trôi theo dòng nước lũ khi trời đang mưa to. Các bạn có thể gặp tai nạn đuối nước, lật phao, nguy hiểm đến tính mạng.</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B94D0A31-6E2C-4271-A7AA-DE85040FC5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2302" y="1834899"/>
            <a:ext cx="6164804" cy="4082650"/>
          </a:xfrm>
          <a:prstGeom prst="rect">
            <a:avLst/>
          </a:prstGeom>
        </p:spPr>
      </p:pic>
    </p:spTree>
    <p:extLst>
      <p:ext uri="{BB962C8B-B14F-4D97-AF65-F5344CB8AC3E}">
        <p14:creationId xmlns:p14="http://schemas.microsoft.com/office/powerpoint/2010/main" val="2413229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750"/>
                                        <p:tgtEl>
                                          <p:spTgt spid="1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ounded Rectangle 27">
            <a:extLst>
              <a:ext uri="{FF2B5EF4-FFF2-40B4-BE49-F238E27FC236}">
                <a16:creationId xmlns:a16="http://schemas.microsoft.com/office/drawing/2014/main" id="{05805C5E-4AD4-4BB5-B21A-72832C45A141}"/>
              </a:ext>
            </a:extLst>
          </p:cNvPr>
          <p:cNvSpPr/>
          <p:nvPr/>
        </p:nvSpPr>
        <p:spPr>
          <a:xfrm>
            <a:off x="6765740" y="2823828"/>
            <a:ext cx="4740102" cy="2553891"/>
          </a:xfrm>
          <a:prstGeom prst="roundRect">
            <a:avLst/>
          </a:prstGeom>
          <a:solidFill>
            <a:srgbClr val="FFE890"/>
          </a:solidFill>
          <a:ln w="28575">
            <a:solidFill>
              <a:srgbClr val="70AD47">
                <a:lumMod val="75000"/>
              </a:srgbClr>
            </a:solidFill>
            <a:prstDash val="dash"/>
          </a:ln>
        </p:spPr>
        <p:txBody>
          <a:bodyPr wrap="square">
            <a:spAutoFit/>
          </a:bodyPr>
          <a:lstStyle/>
          <a:p>
            <a:pPr lvl="0" algn="just"/>
            <a:r>
              <a:rPr lang="vi-VN" sz="3600">
                <a:solidFill>
                  <a:prstClr val="black"/>
                </a:solidFill>
                <a:cs typeface="Arial" panose="020B0604020202020204" pitchFamily="34" charset="0"/>
              </a:rPr>
              <a:t>Chuyện gì xảy ra trong hình 4? Gia đình bạn nhỏ đang làm gì? Vì sao? </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图片 12">
            <a:extLst>
              <a:ext uri="{FF2B5EF4-FFF2-40B4-BE49-F238E27FC236}">
                <a16:creationId xmlns:a16="http://schemas.microsoft.com/office/drawing/2014/main" id="{A53AC0B9-CE1F-494A-91A7-1910DAD5D0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49148" y="-350674"/>
            <a:ext cx="1189301" cy="2080333"/>
          </a:xfrm>
          <a:prstGeom prst="rect">
            <a:avLst/>
          </a:prstGeom>
        </p:spPr>
      </p:pic>
      <p:sp>
        <p:nvSpPr>
          <p:cNvPr id="13" name="TextBox 12">
            <a:extLst>
              <a:ext uri="{FF2B5EF4-FFF2-40B4-BE49-F238E27FC236}">
                <a16:creationId xmlns:a16="http://schemas.microsoft.com/office/drawing/2014/main" id="{E538C8A9-06E7-4728-86A5-D46C505A747B}"/>
              </a:ext>
            </a:extLst>
          </p:cNvPr>
          <p:cNvSpPr txBox="1"/>
          <p:nvPr/>
        </p:nvSpPr>
        <p:spPr>
          <a:xfrm>
            <a:off x="1387098" y="275349"/>
            <a:ext cx="6853084"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VNI-Avo" pitchFamily="2" charset="0"/>
                <a:ea typeface="+mn-ea"/>
                <a:cs typeface="+mn-cs"/>
              </a:rPr>
              <a:t>Khi coù baõo, luõ, luït xaûy ra, chuùng ta neân vaø khoâng neân laøm gì?</a:t>
            </a:r>
          </a:p>
        </p:txBody>
      </p:sp>
      <p:pic>
        <p:nvPicPr>
          <p:cNvPr id="14" name="Picture 13">
            <a:extLst>
              <a:ext uri="{FF2B5EF4-FFF2-40B4-BE49-F238E27FC236}">
                <a16:creationId xmlns:a16="http://schemas.microsoft.com/office/drawing/2014/main" id="{B3DAD6E0-1936-4945-8CC4-A0F2B51BB9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302" y="275349"/>
            <a:ext cx="938822" cy="938822"/>
          </a:xfrm>
          <a:prstGeom prst="rect">
            <a:avLst/>
          </a:prstGeom>
        </p:spPr>
      </p:pic>
      <p:sp>
        <p:nvSpPr>
          <p:cNvPr id="15" name="Rounded Rectangle 27">
            <a:extLst>
              <a:ext uri="{FF2B5EF4-FFF2-40B4-BE49-F238E27FC236}">
                <a16:creationId xmlns:a16="http://schemas.microsoft.com/office/drawing/2014/main" id="{8187489A-4EFC-4D4D-8FA1-3346EC652D4B}"/>
              </a:ext>
            </a:extLst>
          </p:cNvPr>
          <p:cNvSpPr/>
          <p:nvPr/>
        </p:nvSpPr>
        <p:spPr>
          <a:xfrm>
            <a:off x="6575809" y="1576082"/>
            <a:ext cx="5238492" cy="5049381"/>
          </a:xfrm>
          <a:prstGeom prst="roundRect">
            <a:avLst>
              <a:gd name="adj" fmla="val 19089"/>
            </a:avLst>
          </a:prstGeom>
          <a:solidFill>
            <a:schemeClr val="accent1">
              <a:lumMod val="20000"/>
              <a:lumOff val="80000"/>
            </a:schemeClr>
          </a:solidFill>
          <a:ln w="28575">
            <a:solidFill>
              <a:srgbClr val="70AD47">
                <a:lumMod val="75000"/>
              </a:srgbClr>
            </a:solidFill>
            <a:prstDash val="dash"/>
          </a:ln>
        </p:spPr>
        <p:txBody>
          <a:bodyPr wrap="square">
            <a:spAutoFit/>
          </a:bodyPr>
          <a:lstStyle/>
          <a:p>
            <a:pPr lvl="0" algn="just"/>
            <a:r>
              <a:rPr lang="vi-VN" sz="3600">
                <a:solidFill>
                  <a:prstClr val="black"/>
                </a:solidFill>
                <a:cs typeface="Arial" panose="020B0604020202020204" pitchFamily="34" charset="0"/>
              </a:rPr>
              <a:t>Nước lũ dâng cao ở khu vực gia đình bạn nhỏ sinh sống. Gia đình bạn nhỏ đang di tản ra khỏi vùng lũ. Vì nếu không di tản sẽ gặp nguy hiểm đến tính mạng. </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B5FF2B64-BA9C-40BB-A2F1-4FF0FB49F6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1296" y="2125214"/>
            <a:ext cx="5966192" cy="3951121"/>
          </a:xfrm>
          <a:prstGeom prst="rect">
            <a:avLst/>
          </a:prstGeom>
        </p:spPr>
      </p:pic>
    </p:spTree>
    <p:extLst>
      <p:ext uri="{BB962C8B-B14F-4D97-AF65-F5344CB8AC3E}">
        <p14:creationId xmlns:p14="http://schemas.microsoft.com/office/powerpoint/2010/main" val="3009594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750"/>
                                        <p:tgtEl>
                                          <p:spTgt spid="1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ounded Rectangle 27">
            <a:extLst>
              <a:ext uri="{FF2B5EF4-FFF2-40B4-BE49-F238E27FC236}">
                <a16:creationId xmlns:a16="http://schemas.microsoft.com/office/drawing/2014/main" id="{05805C5E-4AD4-4BB5-B21A-72832C45A141}"/>
              </a:ext>
            </a:extLst>
          </p:cNvPr>
          <p:cNvSpPr/>
          <p:nvPr/>
        </p:nvSpPr>
        <p:spPr>
          <a:xfrm>
            <a:off x="6366792" y="2507740"/>
            <a:ext cx="5176908" cy="3166824"/>
          </a:xfrm>
          <a:prstGeom prst="roundRect">
            <a:avLst/>
          </a:prstGeom>
          <a:solidFill>
            <a:srgbClr val="FFE890"/>
          </a:solidFill>
          <a:ln w="28575">
            <a:solidFill>
              <a:srgbClr val="70AD47">
                <a:lumMod val="75000"/>
              </a:srgbClr>
            </a:solidFill>
            <a:prstDash val="dash"/>
          </a:ln>
        </p:spPr>
        <p:txBody>
          <a:bodyPr wrap="square">
            <a:spAutoFit/>
          </a:bodyPr>
          <a:lstStyle/>
          <a:p>
            <a:pPr lvl="0" algn="just"/>
            <a:r>
              <a:rPr lang="vi-VN" sz="3600">
                <a:solidFill>
                  <a:prstClr val="black"/>
                </a:solidFill>
                <a:cs typeface="Arial" panose="020B0604020202020204" pitchFamily="34" charset="0"/>
              </a:rPr>
              <a:t>Trong hình 5, thời tiết bên ngoài như thế nào? Bạn  trong hình đang làm gì? Bạn có được an toàn không? </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图片 12">
            <a:extLst>
              <a:ext uri="{FF2B5EF4-FFF2-40B4-BE49-F238E27FC236}">
                <a16:creationId xmlns:a16="http://schemas.microsoft.com/office/drawing/2014/main" id="{A53AC0B9-CE1F-494A-91A7-1910DAD5D0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49148" y="-350674"/>
            <a:ext cx="1189301" cy="2080333"/>
          </a:xfrm>
          <a:prstGeom prst="rect">
            <a:avLst/>
          </a:prstGeom>
        </p:spPr>
      </p:pic>
      <p:sp>
        <p:nvSpPr>
          <p:cNvPr id="13" name="TextBox 12">
            <a:extLst>
              <a:ext uri="{FF2B5EF4-FFF2-40B4-BE49-F238E27FC236}">
                <a16:creationId xmlns:a16="http://schemas.microsoft.com/office/drawing/2014/main" id="{E538C8A9-06E7-4728-86A5-D46C505A747B}"/>
              </a:ext>
            </a:extLst>
          </p:cNvPr>
          <p:cNvSpPr txBox="1"/>
          <p:nvPr/>
        </p:nvSpPr>
        <p:spPr>
          <a:xfrm>
            <a:off x="1387098" y="275349"/>
            <a:ext cx="6853084"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VNI-Avo" pitchFamily="2" charset="0"/>
                <a:ea typeface="+mn-ea"/>
                <a:cs typeface="+mn-cs"/>
              </a:rPr>
              <a:t>Khi coù baõo, luõ, luït xaûy ra, chuùng ta neân vaø khoâng neân laøm gì?</a:t>
            </a:r>
          </a:p>
        </p:txBody>
      </p:sp>
      <p:pic>
        <p:nvPicPr>
          <p:cNvPr id="14" name="Picture 13">
            <a:extLst>
              <a:ext uri="{FF2B5EF4-FFF2-40B4-BE49-F238E27FC236}">
                <a16:creationId xmlns:a16="http://schemas.microsoft.com/office/drawing/2014/main" id="{B3DAD6E0-1936-4945-8CC4-A0F2B51BB9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302" y="275349"/>
            <a:ext cx="938822" cy="938822"/>
          </a:xfrm>
          <a:prstGeom prst="rect">
            <a:avLst/>
          </a:prstGeom>
        </p:spPr>
      </p:pic>
      <p:sp>
        <p:nvSpPr>
          <p:cNvPr id="15" name="Rounded Rectangle 27">
            <a:extLst>
              <a:ext uri="{FF2B5EF4-FFF2-40B4-BE49-F238E27FC236}">
                <a16:creationId xmlns:a16="http://schemas.microsoft.com/office/drawing/2014/main" id="{8187489A-4EFC-4D4D-8FA1-3346EC652D4B}"/>
              </a:ext>
            </a:extLst>
          </p:cNvPr>
          <p:cNvSpPr/>
          <p:nvPr/>
        </p:nvSpPr>
        <p:spPr>
          <a:xfrm>
            <a:off x="6305207" y="1533270"/>
            <a:ext cx="5509093" cy="4431090"/>
          </a:xfrm>
          <a:prstGeom prst="roundRect">
            <a:avLst>
              <a:gd name="adj" fmla="val 19089"/>
            </a:avLst>
          </a:prstGeom>
          <a:solidFill>
            <a:schemeClr val="accent1">
              <a:lumMod val="20000"/>
              <a:lumOff val="80000"/>
            </a:schemeClr>
          </a:solidFill>
          <a:ln w="28575">
            <a:solidFill>
              <a:srgbClr val="70AD47">
                <a:lumMod val="75000"/>
              </a:srgbClr>
            </a:solidFill>
            <a:prstDash val="dash"/>
          </a:ln>
        </p:spPr>
        <p:txBody>
          <a:bodyPr wrap="square">
            <a:spAutoFit/>
          </a:bodyPr>
          <a:lstStyle/>
          <a:p>
            <a:pPr lvl="0" algn="just"/>
            <a:r>
              <a:rPr lang="vi-VN" sz="3600">
                <a:solidFill>
                  <a:prstClr val="black"/>
                </a:solidFill>
                <a:cs typeface="Arial" panose="020B0604020202020204" pitchFamily="34" charset="0"/>
              </a:rPr>
              <a:t>Thời tiết bên ngoài đang đổ mưa to, gió lớn kèm theo sấm chớp. Bạn nhỏ trong hình đang sử dụng máy vi tính. Bạn nhỏ có thể gặp nguy hiểm. </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A4D21103-DD01-4F04-B84E-D1F41B7743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699" y="2319487"/>
            <a:ext cx="5447511" cy="3668357"/>
          </a:xfrm>
          <a:prstGeom prst="rect">
            <a:avLst/>
          </a:prstGeom>
        </p:spPr>
      </p:pic>
    </p:spTree>
    <p:extLst>
      <p:ext uri="{BB962C8B-B14F-4D97-AF65-F5344CB8AC3E}">
        <p14:creationId xmlns:p14="http://schemas.microsoft.com/office/powerpoint/2010/main" val="3561092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750"/>
                                        <p:tgtEl>
                                          <p:spTgt spid="1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descr="Shape, square&#10;&#10;Description automatically generated">
            <a:extLst>
              <a:ext uri="{FF2B5EF4-FFF2-40B4-BE49-F238E27FC236}">
                <a16:creationId xmlns:a16="http://schemas.microsoft.com/office/drawing/2014/main" id="{F3C3F74A-141C-41F5-869E-EC39B4642A6D}"/>
              </a:ext>
            </a:extLst>
          </p:cNvPr>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298194" y="400803"/>
            <a:ext cx="6210723" cy="5428308"/>
          </a:xfrm>
          <a:prstGeom prst="rect">
            <a:avLst/>
          </a:prstGeom>
        </p:spPr>
      </p:pic>
      <p:pic>
        <p:nvPicPr>
          <p:cNvPr id="42" name="图片 2">
            <a:extLst>
              <a:ext uri="{FF2B5EF4-FFF2-40B4-BE49-F238E27FC236}">
                <a16:creationId xmlns:a16="http://schemas.microsoft.com/office/drawing/2014/main" id="{96C753BF-6E73-4537-848B-148989380F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225"/>
          <a:stretch/>
        </p:blipFill>
        <p:spPr>
          <a:xfrm>
            <a:off x="0" y="5097553"/>
            <a:ext cx="12192000" cy="1760447"/>
          </a:xfrm>
          <a:prstGeom prst="rect">
            <a:avLst/>
          </a:prstGeom>
        </p:spPr>
      </p:pic>
      <p:grpSp>
        <p:nvGrpSpPr>
          <p:cNvPr id="5" name="Group 4"/>
          <p:cNvGrpSpPr/>
          <p:nvPr/>
        </p:nvGrpSpPr>
        <p:grpSpPr>
          <a:xfrm>
            <a:off x="742608" y="871966"/>
            <a:ext cx="292103" cy="4261931"/>
            <a:chOff x="1374772" y="1213680"/>
            <a:chExt cx="274322" cy="5187394"/>
          </a:xfrm>
        </p:grpSpPr>
        <p:sp>
          <p:nvSpPr>
            <p:cNvPr id="6" name="Pentagon 21"/>
            <p:cNvSpPr/>
            <p:nvPr/>
          </p:nvSpPr>
          <p:spPr>
            <a:xfrm rot="5400000">
              <a:off x="1103752" y="5857228"/>
              <a:ext cx="814866" cy="272825"/>
            </a:xfrm>
            <a:prstGeom prst="homePlate">
              <a:avLst>
                <a:gd name="adj" fmla="val 281623"/>
              </a:avLst>
            </a:prstGeom>
            <a:gradFill flip="none" rotWithShape="1">
              <a:gsLst>
                <a:gs pos="100000">
                  <a:srgbClr val="B88954"/>
                </a:gs>
                <a:gs pos="0">
                  <a:srgbClr val="E1C9AF"/>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5"/>
            <p:cNvSpPr/>
            <p:nvPr/>
          </p:nvSpPr>
          <p:spPr>
            <a:xfrm>
              <a:off x="1374774" y="2007666"/>
              <a:ext cx="273845" cy="3776859"/>
            </a:xfrm>
            <a:custGeom>
              <a:avLst/>
              <a:gdLst>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0 w 272825"/>
                <a:gd name="connsiteY4" fmla="*/ 0 h 3776662"/>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1 w 272825"/>
                <a:gd name="connsiteY4" fmla="*/ 3609974 h 3776662"/>
                <a:gd name="connsiteX5" fmla="*/ 0 w 272825"/>
                <a:gd name="connsiteY5" fmla="*/ 0 h 3776662"/>
                <a:gd name="connsiteX0" fmla="*/ 0 w 272825"/>
                <a:gd name="connsiteY0" fmla="*/ 0 h 3776662"/>
                <a:gd name="connsiteX1" fmla="*/ 272825 w 272825"/>
                <a:gd name="connsiteY1" fmla="*/ 0 h 3776662"/>
                <a:gd name="connsiteX2" fmla="*/ 272825 w 272825"/>
                <a:gd name="connsiteY2" fmla="*/ 3776662 h 3776662"/>
                <a:gd name="connsiteX3" fmla="*/ 57151 w 272825"/>
                <a:gd name="connsiteY3" fmla="*/ 3776661 h 3776662"/>
                <a:gd name="connsiteX4" fmla="*/ 0 w 272825"/>
                <a:gd name="connsiteY4" fmla="*/ 3776662 h 3776662"/>
                <a:gd name="connsiteX5" fmla="*/ 1 w 272825"/>
                <a:gd name="connsiteY5" fmla="*/ 3609974 h 3776662"/>
                <a:gd name="connsiteX6" fmla="*/ 0 w 272825"/>
                <a:gd name="connsiteY6"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57151 w 272825"/>
                <a:gd name="connsiteY4" fmla="*/ 3776661 h 3776662"/>
                <a:gd name="connsiteX5" fmla="*/ 0 w 272825"/>
                <a:gd name="connsiteY5" fmla="*/ 3776662 h 3776662"/>
                <a:gd name="connsiteX6" fmla="*/ 1 w 272825"/>
                <a:gd name="connsiteY6" fmla="*/ 3609974 h 3776662"/>
                <a:gd name="connsiteX7" fmla="*/ 0 w 272825"/>
                <a:gd name="connsiteY7"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107157 w 272825"/>
                <a:gd name="connsiteY4" fmla="*/ 3774280 h 3776662"/>
                <a:gd name="connsiteX5" fmla="*/ 57151 w 272825"/>
                <a:gd name="connsiteY5" fmla="*/ 3776661 h 3776662"/>
                <a:gd name="connsiteX6" fmla="*/ 0 w 272825"/>
                <a:gd name="connsiteY6" fmla="*/ 3776662 h 3776662"/>
                <a:gd name="connsiteX7" fmla="*/ 1 w 272825"/>
                <a:gd name="connsiteY7" fmla="*/ 3609974 h 3776662"/>
                <a:gd name="connsiteX8" fmla="*/ 0 w 272825"/>
                <a:gd name="connsiteY8" fmla="*/ 0 h 3776662"/>
                <a:gd name="connsiteX0" fmla="*/ 0 w 272825"/>
                <a:gd name="connsiteY0" fmla="*/ 0 h 3776662"/>
                <a:gd name="connsiteX1" fmla="*/ 272825 w 272825"/>
                <a:gd name="connsiteY1" fmla="*/ 0 h 3776662"/>
                <a:gd name="connsiteX2" fmla="*/ 272825 w 272825"/>
                <a:gd name="connsiteY2" fmla="*/ 3776662 h 3776662"/>
                <a:gd name="connsiteX3" fmla="*/ 221457 w 272825"/>
                <a:gd name="connsiteY3" fmla="*/ 3774280 h 3776662"/>
                <a:gd name="connsiteX4" fmla="*/ 166689 w 272825"/>
                <a:gd name="connsiteY4" fmla="*/ 3776661 h 3776662"/>
                <a:gd name="connsiteX5" fmla="*/ 107157 w 272825"/>
                <a:gd name="connsiteY5" fmla="*/ 3774280 h 3776662"/>
                <a:gd name="connsiteX6" fmla="*/ 57151 w 272825"/>
                <a:gd name="connsiteY6" fmla="*/ 3776661 h 3776662"/>
                <a:gd name="connsiteX7" fmla="*/ 0 w 272825"/>
                <a:gd name="connsiteY7" fmla="*/ 3776662 h 3776662"/>
                <a:gd name="connsiteX8" fmla="*/ 1 w 272825"/>
                <a:gd name="connsiteY8" fmla="*/ 3609974 h 3776662"/>
                <a:gd name="connsiteX9" fmla="*/ 0 w 272825"/>
                <a:gd name="connsiteY9" fmla="*/ 0 h 3776662"/>
                <a:gd name="connsiteX0" fmla="*/ 0 w 272825"/>
                <a:gd name="connsiteY0" fmla="*/ 0 h 3776662"/>
                <a:gd name="connsiteX1" fmla="*/ 272825 w 272825"/>
                <a:gd name="connsiteY1" fmla="*/ 0 h 3776662"/>
                <a:gd name="connsiteX2" fmla="*/ 272825 w 272825"/>
                <a:gd name="connsiteY2" fmla="*/ 3776662 h 3776662"/>
                <a:gd name="connsiteX3" fmla="*/ 252414 w 272825"/>
                <a:gd name="connsiteY3" fmla="*/ 3776661 h 3776662"/>
                <a:gd name="connsiteX4" fmla="*/ 221457 w 272825"/>
                <a:gd name="connsiteY4" fmla="*/ 3774280 h 3776662"/>
                <a:gd name="connsiteX5" fmla="*/ 166689 w 272825"/>
                <a:gd name="connsiteY5" fmla="*/ 3776661 h 3776662"/>
                <a:gd name="connsiteX6" fmla="*/ 107157 w 272825"/>
                <a:gd name="connsiteY6" fmla="*/ 3774280 h 3776662"/>
                <a:gd name="connsiteX7" fmla="*/ 57151 w 272825"/>
                <a:gd name="connsiteY7" fmla="*/ 3776661 h 3776662"/>
                <a:gd name="connsiteX8" fmla="*/ 0 w 272825"/>
                <a:gd name="connsiteY8" fmla="*/ 3776662 h 3776662"/>
                <a:gd name="connsiteX9" fmla="*/ 1 w 272825"/>
                <a:gd name="connsiteY9" fmla="*/ 3609974 h 3776662"/>
                <a:gd name="connsiteX10" fmla="*/ 0 w 272825"/>
                <a:gd name="connsiteY10" fmla="*/ 0 h 3776662"/>
                <a:gd name="connsiteX0" fmla="*/ 0 w 273845"/>
                <a:gd name="connsiteY0" fmla="*/ 0 h 3776662"/>
                <a:gd name="connsiteX1" fmla="*/ 272825 w 273845"/>
                <a:gd name="connsiteY1" fmla="*/ 0 h 3776662"/>
                <a:gd name="connsiteX2" fmla="*/ 273845 w 273845"/>
                <a:gd name="connsiteY2" fmla="*/ 3581399 h 3776662"/>
                <a:gd name="connsiteX3" fmla="*/ 272825 w 273845"/>
                <a:gd name="connsiteY3" fmla="*/ 3776662 h 3776662"/>
                <a:gd name="connsiteX4" fmla="*/ 252414 w 273845"/>
                <a:gd name="connsiteY4" fmla="*/ 3776661 h 3776662"/>
                <a:gd name="connsiteX5" fmla="*/ 221457 w 273845"/>
                <a:gd name="connsiteY5" fmla="*/ 3774280 h 3776662"/>
                <a:gd name="connsiteX6" fmla="*/ 166689 w 273845"/>
                <a:gd name="connsiteY6" fmla="*/ 3776661 h 3776662"/>
                <a:gd name="connsiteX7" fmla="*/ 107157 w 273845"/>
                <a:gd name="connsiteY7" fmla="*/ 3774280 h 3776662"/>
                <a:gd name="connsiteX8" fmla="*/ 57151 w 273845"/>
                <a:gd name="connsiteY8" fmla="*/ 3776661 h 3776662"/>
                <a:gd name="connsiteX9" fmla="*/ 0 w 273845"/>
                <a:gd name="connsiteY9" fmla="*/ 3776662 h 3776662"/>
                <a:gd name="connsiteX10" fmla="*/ 1 w 273845"/>
                <a:gd name="connsiteY10" fmla="*/ 3609974 h 3776662"/>
                <a:gd name="connsiteX11" fmla="*/ 0 w 273845"/>
                <a:gd name="connsiteY11" fmla="*/ 0 h 3776662"/>
                <a:gd name="connsiteX0" fmla="*/ 0 w 273845"/>
                <a:gd name="connsiteY0" fmla="*/ 0 h 3776662"/>
                <a:gd name="connsiteX1" fmla="*/ 272825 w 273845"/>
                <a:gd name="connsiteY1" fmla="*/ 0 h 3776662"/>
                <a:gd name="connsiteX2" fmla="*/ 273845 w 273845"/>
                <a:gd name="connsiteY2" fmla="*/ 3581399 h 3776662"/>
                <a:gd name="connsiteX3" fmla="*/ 252414 w 273845"/>
                <a:gd name="connsiteY3" fmla="*/ 3776661 h 3776662"/>
                <a:gd name="connsiteX4" fmla="*/ 221457 w 273845"/>
                <a:gd name="connsiteY4" fmla="*/ 3774280 h 3776662"/>
                <a:gd name="connsiteX5" fmla="*/ 166689 w 273845"/>
                <a:gd name="connsiteY5" fmla="*/ 3776661 h 3776662"/>
                <a:gd name="connsiteX6" fmla="*/ 107157 w 273845"/>
                <a:gd name="connsiteY6" fmla="*/ 3774280 h 3776662"/>
                <a:gd name="connsiteX7" fmla="*/ 57151 w 273845"/>
                <a:gd name="connsiteY7" fmla="*/ 3776661 h 3776662"/>
                <a:gd name="connsiteX8" fmla="*/ 0 w 273845"/>
                <a:gd name="connsiteY8" fmla="*/ 3776662 h 3776662"/>
                <a:gd name="connsiteX9" fmla="*/ 1 w 273845"/>
                <a:gd name="connsiteY9" fmla="*/ 3609974 h 3776662"/>
                <a:gd name="connsiteX10" fmla="*/ 0 w 273845"/>
                <a:gd name="connsiteY10" fmla="*/ 0 h 3776662"/>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7157 w 273845"/>
                <a:gd name="connsiteY6" fmla="*/ 3774280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0032 w 273845"/>
                <a:gd name="connsiteY3" fmla="*/ 3695699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845" h="3776859">
                  <a:moveTo>
                    <a:pt x="0" y="0"/>
                  </a:moveTo>
                  <a:lnTo>
                    <a:pt x="272825" y="0"/>
                  </a:lnTo>
                  <a:lnTo>
                    <a:pt x="273845" y="3581399"/>
                  </a:lnTo>
                  <a:cubicBezTo>
                    <a:pt x="269876" y="3659980"/>
                    <a:pt x="258763" y="3688555"/>
                    <a:pt x="245270" y="3702843"/>
                  </a:cubicBezTo>
                  <a:cubicBezTo>
                    <a:pt x="228204" y="3675061"/>
                    <a:pt x="236936" y="3619101"/>
                    <a:pt x="223839" y="3631404"/>
                  </a:cubicBezTo>
                  <a:cubicBezTo>
                    <a:pt x="210742" y="3643707"/>
                    <a:pt x="186533" y="3771105"/>
                    <a:pt x="166689" y="3776661"/>
                  </a:cubicBezTo>
                  <a:cubicBezTo>
                    <a:pt x="146845" y="3782217"/>
                    <a:pt x="123032" y="3669109"/>
                    <a:pt x="104776" y="3664743"/>
                  </a:cubicBezTo>
                  <a:cubicBezTo>
                    <a:pt x="86520" y="3660377"/>
                    <a:pt x="74614" y="3759595"/>
                    <a:pt x="57151" y="3750467"/>
                  </a:cubicBezTo>
                  <a:cubicBezTo>
                    <a:pt x="28576" y="3725068"/>
                    <a:pt x="9527" y="3661568"/>
                    <a:pt x="1" y="3609974"/>
                  </a:cubicBezTo>
                  <a:cubicBezTo>
                    <a:pt x="1" y="2406649"/>
                    <a:pt x="0" y="1203325"/>
                    <a:pt x="0" y="0"/>
                  </a:cubicBezTo>
                  <a:close/>
                </a:path>
              </a:pathLst>
            </a:custGeom>
            <a:gradFill flip="none" rotWithShape="1">
              <a:gsLst>
                <a:gs pos="83000">
                  <a:schemeClr val="tx2"/>
                </a:gs>
                <a:gs pos="82000">
                  <a:schemeClr val="tx2"/>
                </a:gs>
                <a:gs pos="34000">
                  <a:schemeClr val="tx2">
                    <a:lumMod val="75000"/>
                  </a:schemeClr>
                </a:gs>
                <a:gs pos="0">
                  <a:schemeClr val="tx2"/>
                </a:gs>
                <a:gs pos="38000">
                  <a:schemeClr val="tx2"/>
                </a:gs>
                <a:gs pos="100000">
                  <a:schemeClr val="tx2"/>
                </a:gs>
              </a:gsLst>
              <a:lin ang="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ectangle 23"/>
            <p:cNvSpPr/>
            <p:nvPr/>
          </p:nvSpPr>
          <p:spPr>
            <a:xfrm>
              <a:off x="1374774" y="1417118"/>
              <a:ext cx="272825" cy="590550"/>
            </a:xfrm>
            <a:prstGeom prst="rect">
              <a:avLst/>
            </a:prstGeom>
            <a:gradFill flip="none" rotWithShape="1">
              <a:gsLst>
                <a:gs pos="0">
                  <a:schemeClr val="bg1">
                    <a:lumMod val="75000"/>
                  </a:schemeClr>
                </a:gs>
                <a:gs pos="27000">
                  <a:srgbClr val="F2F2F2">
                    <a:lumMod val="0"/>
                    <a:lumOff val="100000"/>
                  </a:srgbClr>
                </a:gs>
                <a:gs pos="100000">
                  <a:schemeClr val="bg1">
                    <a:lumMod val="50000"/>
                  </a:schemeClr>
                </a:gs>
              </a:gsLst>
              <a:lin ang="108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Rectangle 24"/>
            <p:cNvSpPr/>
            <p:nvPr/>
          </p:nvSpPr>
          <p:spPr>
            <a:xfrm>
              <a:off x="1404710" y="1213680"/>
              <a:ext cx="212954" cy="203438"/>
            </a:xfrm>
            <a:prstGeom prst="rect">
              <a:avLst/>
            </a:prstGeom>
            <a:solidFill>
              <a:schemeClr val="tx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Freeform 25"/>
            <p:cNvSpPr/>
            <p:nvPr/>
          </p:nvSpPr>
          <p:spPr>
            <a:xfrm rot="5400000">
              <a:off x="1396885" y="6250198"/>
              <a:ext cx="228600" cy="73152"/>
            </a:xfrm>
            <a:custGeom>
              <a:avLst/>
              <a:gdLst>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44" h="70612">
                  <a:moveTo>
                    <a:pt x="0" y="35306"/>
                  </a:moveTo>
                  <a:cubicBezTo>
                    <a:pt x="1521" y="15316"/>
                    <a:pt x="12805" y="4576"/>
                    <a:pt x="27685" y="0"/>
                  </a:cubicBezTo>
                  <a:lnTo>
                    <a:pt x="226544" y="35306"/>
                  </a:lnTo>
                  <a:lnTo>
                    <a:pt x="27685" y="70612"/>
                  </a:lnTo>
                  <a:cubicBezTo>
                    <a:pt x="11264" y="65009"/>
                    <a:pt x="1007" y="52726"/>
                    <a:pt x="0" y="35306"/>
                  </a:cubicBezTo>
                  <a:close/>
                </a:path>
              </a:pathLst>
            </a:custGeom>
            <a:solidFill>
              <a:srgbClr val="4C504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1" name="Straight Connector 26"/>
            <p:cNvCxnSpPr/>
            <p:nvPr/>
          </p:nvCxnSpPr>
          <p:spPr>
            <a:xfrm>
              <a:off x="1374774" y="148664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27"/>
            <p:cNvCxnSpPr/>
            <p:nvPr/>
          </p:nvCxnSpPr>
          <p:spPr>
            <a:xfrm>
              <a:off x="1374774" y="1562425"/>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3" name="Straight Connector 28"/>
            <p:cNvCxnSpPr/>
            <p:nvPr/>
          </p:nvCxnSpPr>
          <p:spPr>
            <a:xfrm>
              <a:off x="1374774" y="1638202"/>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29"/>
            <p:cNvCxnSpPr/>
            <p:nvPr/>
          </p:nvCxnSpPr>
          <p:spPr>
            <a:xfrm>
              <a:off x="1374774" y="1713979"/>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30"/>
            <p:cNvCxnSpPr/>
            <p:nvPr/>
          </p:nvCxnSpPr>
          <p:spPr>
            <a:xfrm>
              <a:off x="1374774" y="1789756"/>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31"/>
            <p:cNvCxnSpPr/>
            <p:nvPr/>
          </p:nvCxnSpPr>
          <p:spPr>
            <a:xfrm>
              <a:off x="1374774" y="1865533"/>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32"/>
            <p:cNvCxnSpPr/>
            <p:nvPr/>
          </p:nvCxnSpPr>
          <p:spPr>
            <a:xfrm>
              <a:off x="1374774" y="194130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683081" y="2229158"/>
            <a:ext cx="4216212" cy="1277380"/>
            <a:chOff x="1912729" y="2317037"/>
            <a:chExt cx="3867389" cy="963186"/>
          </a:xfrm>
        </p:grpSpPr>
        <p:sp>
          <p:nvSpPr>
            <p:cNvPr id="19" name="Trapezoid 8"/>
            <p:cNvSpPr/>
            <p:nvPr/>
          </p:nvSpPr>
          <p:spPr>
            <a:xfrm rot="16200000">
              <a:off x="1594832" y="2634935"/>
              <a:ext cx="695326" cy="59529"/>
            </a:xfrm>
            <a:prstGeom prst="trapezoid">
              <a:avLst>
                <a:gd name="adj" fmla="val 69837"/>
              </a:avLst>
            </a:prstGeom>
            <a:solidFill>
              <a:schemeClr val="accent3">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Pentagon 9"/>
            <p:cNvSpPr/>
            <p:nvPr/>
          </p:nvSpPr>
          <p:spPr>
            <a:xfrm>
              <a:off x="1912729" y="2359899"/>
              <a:ext cx="3867389" cy="920324"/>
            </a:xfrm>
            <a:prstGeom prst="homePlate">
              <a:avLst>
                <a:gd name="adj" fmla="val 36274"/>
              </a:avLst>
            </a:prstGeom>
            <a:solidFill>
              <a:srgbClr val="74AC4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45" name="TextBox 44">
            <a:extLst>
              <a:ext uri="{FF2B5EF4-FFF2-40B4-BE49-F238E27FC236}">
                <a16:creationId xmlns:a16="http://schemas.microsoft.com/office/drawing/2014/main" id="{8680C6BF-7F10-4564-8729-40F4DB70C844}"/>
              </a:ext>
            </a:extLst>
          </p:cNvPr>
          <p:cNvSpPr txBox="1"/>
          <p:nvPr/>
        </p:nvSpPr>
        <p:spPr>
          <a:xfrm>
            <a:off x="6046176" y="712330"/>
            <a:ext cx="5154291" cy="4506939"/>
          </a:xfrm>
          <a:prstGeom prst="rect">
            <a:avLst/>
          </a:prstGeom>
          <a:noFill/>
        </p:spPr>
        <p:txBody>
          <a:bodyPr wrap="square" rtlCol="0">
            <a:spAutoFit/>
          </a:bodyPr>
          <a:lstStyle/>
          <a:p>
            <a:pPr lvl="0" algn="just">
              <a:lnSpc>
                <a:spcPct val="130000"/>
              </a:lnSpc>
            </a:pPr>
            <a:r>
              <a:rPr lang="vi-VN" sz="3200" b="1">
                <a:solidFill>
                  <a:prstClr val="black"/>
                </a:solidFill>
                <a:cs typeface="Arial" panose="020B0604020202020204" pitchFamily="34" charset="0"/>
              </a:rPr>
              <a:t>Để phòng tránh các rủi ro, thiệt hại do thiên tai, bão lũ chúng ta cần phải cẩn thận và thường xuyên theo dõi các thông tin dự báo về thiên tai để kịp thời ứng phó.</a:t>
            </a:r>
            <a:endParaRPr kumimoji="0" lang="en-US" sz="3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453FDEC4-72AF-4269-885F-F7F8237635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3733" y="2622030"/>
            <a:ext cx="2942734" cy="961515"/>
          </a:xfrm>
          <a:prstGeom prst="rect">
            <a:avLst/>
          </a:prstGeom>
        </p:spPr>
      </p:pic>
    </p:spTree>
    <p:extLst>
      <p:ext uri="{BB962C8B-B14F-4D97-AF65-F5344CB8AC3E}">
        <p14:creationId xmlns:p14="http://schemas.microsoft.com/office/powerpoint/2010/main" val="3550719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par>
                          <p:cTn id="19" fill="hold">
                            <p:stCondLst>
                              <p:cond delay="2000"/>
                            </p:stCondLst>
                            <p:childTnLst>
                              <p:par>
                                <p:cTn id="20" presetID="53" presetClass="entr" presetSubtype="16" fill="hold" nodeType="afterEffect">
                                  <p:stCondLst>
                                    <p:cond delay="0"/>
                                  </p:stCondLst>
                                  <p:childTnLst>
                                    <p:set>
                                      <p:cBhvr>
                                        <p:cTn id="21" dur="1" fill="hold">
                                          <p:stCondLst>
                                            <p:cond delay="0"/>
                                          </p:stCondLst>
                                        </p:cTn>
                                        <p:tgtEl>
                                          <p:spTgt spid="44"/>
                                        </p:tgtEl>
                                        <p:attrNameLst>
                                          <p:attrName>style.visibility</p:attrName>
                                        </p:attrNameLst>
                                      </p:cBhvr>
                                      <p:to>
                                        <p:strVal val="visible"/>
                                      </p:to>
                                    </p:set>
                                    <p:anim calcmode="lin" valueType="num">
                                      <p:cBhvr>
                                        <p:cTn id="22" dur="500" fill="hold"/>
                                        <p:tgtEl>
                                          <p:spTgt spid="44"/>
                                        </p:tgtEl>
                                        <p:attrNameLst>
                                          <p:attrName>ppt_w</p:attrName>
                                        </p:attrNameLst>
                                      </p:cBhvr>
                                      <p:tavLst>
                                        <p:tav tm="0">
                                          <p:val>
                                            <p:fltVal val="0"/>
                                          </p:val>
                                        </p:tav>
                                        <p:tav tm="100000">
                                          <p:val>
                                            <p:strVal val="#ppt_w"/>
                                          </p:val>
                                        </p:tav>
                                      </p:tavLst>
                                    </p:anim>
                                    <p:anim calcmode="lin" valueType="num">
                                      <p:cBhvr>
                                        <p:cTn id="23" dur="500" fill="hold"/>
                                        <p:tgtEl>
                                          <p:spTgt spid="44"/>
                                        </p:tgtEl>
                                        <p:attrNameLst>
                                          <p:attrName>ppt_h</p:attrName>
                                        </p:attrNameLst>
                                      </p:cBhvr>
                                      <p:tavLst>
                                        <p:tav tm="0">
                                          <p:val>
                                            <p:fltVal val="0"/>
                                          </p:val>
                                        </p:tav>
                                        <p:tav tm="100000">
                                          <p:val>
                                            <p:strVal val="#ppt_h"/>
                                          </p:val>
                                        </p:tav>
                                      </p:tavLst>
                                    </p:anim>
                                    <p:animEffect transition="in" filter="fade">
                                      <p:cBhvr>
                                        <p:cTn id="24" dur="500"/>
                                        <p:tgtEl>
                                          <p:spTgt spid="44"/>
                                        </p:tgtEl>
                                      </p:cBhvr>
                                    </p:animEffect>
                                  </p:childTnLst>
                                </p:cTn>
                              </p:par>
                            </p:childTnLst>
                          </p:cTn>
                        </p:par>
                        <p:par>
                          <p:cTn id="25" fill="hold">
                            <p:stCondLst>
                              <p:cond delay="2500"/>
                            </p:stCondLst>
                            <p:childTnLst>
                              <p:par>
                                <p:cTn id="26" presetID="22" presetClass="entr" presetSubtype="8" fill="hold" grpId="0" nodeType="after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wipe(left)">
                                      <p:cBhvr>
                                        <p:cTn id="2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ounded Rectangle 28">
            <a:extLst>
              <a:ext uri="{FF2B5EF4-FFF2-40B4-BE49-F238E27FC236}">
                <a16:creationId xmlns:a16="http://schemas.microsoft.com/office/drawing/2014/main" id="{17C47CA8-472C-4F25-ABA8-AEA771DDCE6D}"/>
              </a:ext>
            </a:extLst>
          </p:cNvPr>
          <p:cNvSpPr/>
          <p:nvPr/>
        </p:nvSpPr>
        <p:spPr>
          <a:xfrm>
            <a:off x="1604528" y="483154"/>
            <a:ext cx="8997963" cy="1191816"/>
          </a:xfrm>
          <a:prstGeom prst="roundRect">
            <a:avLst/>
          </a:prstGeom>
          <a:solidFill>
            <a:schemeClr val="accent2">
              <a:lumMod val="40000"/>
              <a:lumOff val="60000"/>
            </a:schemeClr>
          </a:solidFill>
          <a:ln w="28575">
            <a:solidFill>
              <a:srgbClr val="70AD47">
                <a:lumMod val="75000"/>
              </a:srgbClr>
            </a:solidFill>
            <a:prstDash val="dash"/>
          </a:ln>
        </p:spPr>
        <p:txBody>
          <a:bodyPr wrap="square">
            <a:spAutoFit/>
          </a:bodyPr>
          <a:lstStyle/>
          <a:p>
            <a:r>
              <a:rPr lang="en-US" sz="3200">
                <a:latin typeface="VNI-Avo" pitchFamily="2" charset="0"/>
                <a:cs typeface="Arial" panose="020B0604020202020204" pitchFamily="34" charset="0"/>
              </a:rPr>
              <a:t>Neáu phaûi ñi sô taùn khi baõo, luõ, luït xaûy ra, baïn seõ mang theo nhöõng gì?</a:t>
            </a:r>
          </a:p>
        </p:txBody>
      </p:sp>
      <p:pic>
        <p:nvPicPr>
          <p:cNvPr id="11" name="图片 12">
            <a:extLst>
              <a:ext uri="{FF2B5EF4-FFF2-40B4-BE49-F238E27FC236}">
                <a16:creationId xmlns:a16="http://schemas.microsoft.com/office/drawing/2014/main" id="{A53AC0B9-CE1F-494A-91A7-1910DAD5D0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49148" y="-350674"/>
            <a:ext cx="1189301" cy="2080333"/>
          </a:xfrm>
          <a:prstGeom prst="rect">
            <a:avLst/>
          </a:prstGeom>
        </p:spPr>
      </p:pic>
      <p:pic>
        <p:nvPicPr>
          <p:cNvPr id="3" name="Picture 2">
            <a:extLst>
              <a:ext uri="{FF2B5EF4-FFF2-40B4-BE49-F238E27FC236}">
                <a16:creationId xmlns:a16="http://schemas.microsoft.com/office/drawing/2014/main" id="{0BD021A5-E251-4AF4-B01E-68DB87A03E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812" y="1923879"/>
            <a:ext cx="10449396" cy="4782333"/>
          </a:xfrm>
          <a:prstGeom prst="rect">
            <a:avLst/>
          </a:prstGeom>
        </p:spPr>
      </p:pic>
      <p:pic>
        <p:nvPicPr>
          <p:cNvPr id="7" name="Picture 6">
            <a:extLst>
              <a:ext uri="{FF2B5EF4-FFF2-40B4-BE49-F238E27FC236}">
                <a16:creationId xmlns:a16="http://schemas.microsoft.com/office/drawing/2014/main" id="{394AB21F-965F-4175-B9C7-7C53F42D96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171" y="483154"/>
            <a:ext cx="1069281" cy="1072857"/>
          </a:xfrm>
          <a:prstGeom prst="rect">
            <a:avLst/>
          </a:prstGeom>
        </p:spPr>
      </p:pic>
    </p:spTree>
    <p:extLst>
      <p:ext uri="{BB962C8B-B14F-4D97-AF65-F5344CB8AC3E}">
        <p14:creationId xmlns:p14="http://schemas.microsoft.com/office/powerpoint/2010/main" val="4167283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750"/>
                                        <p:tgtEl>
                                          <p:spTgt spid="11"/>
                                        </p:tgtEl>
                                      </p:cBhvr>
                                    </p:animEffect>
                                  </p:childTnLst>
                                </p:cTn>
                              </p:par>
                              <p:par>
                                <p:cTn id="8" presetID="15" presetClass="emph" presetSubtype="0" nodeType="withEffect">
                                  <p:stCondLst>
                                    <p:cond delay="0"/>
                                  </p:stCondLst>
                                  <p:iterate type="lt">
                                    <p:tmAbs val="25"/>
                                  </p:iterate>
                                  <p:childTnLst>
                                    <p:set>
                                      <p:cBhvr override="childStyle">
                                        <p:cTn id="9" dur="indefinite"/>
                                        <p:tgtEl>
                                          <p:spTgt spid="10">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5" name="Picture 4" descr="Logo&#10;&#10;Description automatically generated">
            <a:extLst>
              <a:ext uri="{FF2B5EF4-FFF2-40B4-BE49-F238E27FC236}">
                <a16:creationId xmlns:a16="http://schemas.microsoft.com/office/drawing/2014/main" id="{22D54E32-CDA4-4FE9-A6AF-B3CF247B2F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6779" y="1223139"/>
            <a:ext cx="5520335" cy="2236879"/>
          </a:xfrm>
          <a:prstGeom prst="rect">
            <a:avLst/>
          </a:prstGeom>
        </p:spPr>
      </p:pic>
    </p:spTree>
    <p:extLst>
      <p:ext uri="{BB962C8B-B14F-4D97-AF65-F5344CB8AC3E}">
        <p14:creationId xmlns:p14="http://schemas.microsoft.com/office/powerpoint/2010/main" val="1399875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53" presetClass="entr" presetSubtype="16"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descr="Shape, square&#10;&#10;Description automatically generated">
            <a:extLst>
              <a:ext uri="{FF2B5EF4-FFF2-40B4-BE49-F238E27FC236}">
                <a16:creationId xmlns:a16="http://schemas.microsoft.com/office/drawing/2014/main" id="{F3C3F74A-141C-41F5-869E-EC39B4642A6D}"/>
              </a:ext>
            </a:extLst>
          </p:cNvPr>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298194" y="400803"/>
            <a:ext cx="6210723" cy="5428308"/>
          </a:xfrm>
          <a:prstGeom prst="rect">
            <a:avLst/>
          </a:prstGeom>
        </p:spPr>
      </p:pic>
      <p:pic>
        <p:nvPicPr>
          <p:cNvPr id="42" name="图片 2">
            <a:extLst>
              <a:ext uri="{FF2B5EF4-FFF2-40B4-BE49-F238E27FC236}">
                <a16:creationId xmlns:a16="http://schemas.microsoft.com/office/drawing/2014/main" id="{96C753BF-6E73-4537-848B-148989380F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225"/>
          <a:stretch/>
        </p:blipFill>
        <p:spPr>
          <a:xfrm>
            <a:off x="0" y="5097553"/>
            <a:ext cx="12192000" cy="1760447"/>
          </a:xfrm>
          <a:prstGeom prst="rect">
            <a:avLst/>
          </a:prstGeom>
        </p:spPr>
      </p:pic>
      <p:grpSp>
        <p:nvGrpSpPr>
          <p:cNvPr id="5" name="Group 4"/>
          <p:cNvGrpSpPr/>
          <p:nvPr/>
        </p:nvGrpSpPr>
        <p:grpSpPr>
          <a:xfrm>
            <a:off x="742608" y="871966"/>
            <a:ext cx="292103" cy="4261931"/>
            <a:chOff x="1374772" y="1213680"/>
            <a:chExt cx="274322" cy="5187394"/>
          </a:xfrm>
        </p:grpSpPr>
        <p:sp>
          <p:nvSpPr>
            <p:cNvPr id="6" name="Pentagon 21"/>
            <p:cNvSpPr/>
            <p:nvPr/>
          </p:nvSpPr>
          <p:spPr>
            <a:xfrm rot="5400000">
              <a:off x="1103752" y="5857228"/>
              <a:ext cx="814866" cy="272825"/>
            </a:xfrm>
            <a:prstGeom prst="homePlate">
              <a:avLst>
                <a:gd name="adj" fmla="val 281623"/>
              </a:avLst>
            </a:prstGeom>
            <a:gradFill flip="none" rotWithShape="1">
              <a:gsLst>
                <a:gs pos="100000">
                  <a:srgbClr val="B88954"/>
                </a:gs>
                <a:gs pos="0">
                  <a:srgbClr val="E1C9AF"/>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5"/>
            <p:cNvSpPr/>
            <p:nvPr/>
          </p:nvSpPr>
          <p:spPr>
            <a:xfrm>
              <a:off x="1374774" y="2007666"/>
              <a:ext cx="273845" cy="3776859"/>
            </a:xfrm>
            <a:custGeom>
              <a:avLst/>
              <a:gdLst>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0 w 272825"/>
                <a:gd name="connsiteY4" fmla="*/ 0 h 3776662"/>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1 w 272825"/>
                <a:gd name="connsiteY4" fmla="*/ 3609974 h 3776662"/>
                <a:gd name="connsiteX5" fmla="*/ 0 w 272825"/>
                <a:gd name="connsiteY5" fmla="*/ 0 h 3776662"/>
                <a:gd name="connsiteX0" fmla="*/ 0 w 272825"/>
                <a:gd name="connsiteY0" fmla="*/ 0 h 3776662"/>
                <a:gd name="connsiteX1" fmla="*/ 272825 w 272825"/>
                <a:gd name="connsiteY1" fmla="*/ 0 h 3776662"/>
                <a:gd name="connsiteX2" fmla="*/ 272825 w 272825"/>
                <a:gd name="connsiteY2" fmla="*/ 3776662 h 3776662"/>
                <a:gd name="connsiteX3" fmla="*/ 57151 w 272825"/>
                <a:gd name="connsiteY3" fmla="*/ 3776661 h 3776662"/>
                <a:gd name="connsiteX4" fmla="*/ 0 w 272825"/>
                <a:gd name="connsiteY4" fmla="*/ 3776662 h 3776662"/>
                <a:gd name="connsiteX5" fmla="*/ 1 w 272825"/>
                <a:gd name="connsiteY5" fmla="*/ 3609974 h 3776662"/>
                <a:gd name="connsiteX6" fmla="*/ 0 w 272825"/>
                <a:gd name="connsiteY6"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57151 w 272825"/>
                <a:gd name="connsiteY4" fmla="*/ 3776661 h 3776662"/>
                <a:gd name="connsiteX5" fmla="*/ 0 w 272825"/>
                <a:gd name="connsiteY5" fmla="*/ 3776662 h 3776662"/>
                <a:gd name="connsiteX6" fmla="*/ 1 w 272825"/>
                <a:gd name="connsiteY6" fmla="*/ 3609974 h 3776662"/>
                <a:gd name="connsiteX7" fmla="*/ 0 w 272825"/>
                <a:gd name="connsiteY7"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107157 w 272825"/>
                <a:gd name="connsiteY4" fmla="*/ 3774280 h 3776662"/>
                <a:gd name="connsiteX5" fmla="*/ 57151 w 272825"/>
                <a:gd name="connsiteY5" fmla="*/ 3776661 h 3776662"/>
                <a:gd name="connsiteX6" fmla="*/ 0 w 272825"/>
                <a:gd name="connsiteY6" fmla="*/ 3776662 h 3776662"/>
                <a:gd name="connsiteX7" fmla="*/ 1 w 272825"/>
                <a:gd name="connsiteY7" fmla="*/ 3609974 h 3776662"/>
                <a:gd name="connsiteX8" fmla="*/ 0 w 272825"/>
                <a:gd name="connsiteY8" fmla="*/ 0 h 3776662"/>
                <a:gd name="connsiteX0" fmla="*/ 0 w 272825"/>
                <a:gd name="connsiteY0" fmla="*/ 0 h 3776662"/>
                <a:gd name="connsiteX1" fmla="*/ 272825 w 272825"/>
                <a:gd name="connsiteY1" fmla="*/ 0 h 3776662"/>
                <a:gd name="connsiteX2" fmla="*/ 272825 w 272825"/>
                <a:gd name="connsiteY2" fmla="*/ 3776662 h 3776662"/>
                <a:gd name="connsiteX3" fmla="*/ 221457 w 272825"/>
                <a:gd name="connsiteY3" fmla="*/ 3774280 h 3776662"/>
                <a:gd name="connsiteX4" fmla="*/ 166689 w 272825"/>
                <a:gd name="connsiteY4" fmla="*/ 3776661 h 3776662"/>
                <a:gd name="connsiteX5" fmla="*/ 107157 w 272825"/>
                <a:gd name="connsiteY5" fmla="*/ 3774280 h 3776662"/>
                <a:gd name="connsiteX6" fmla="*/ 57151 w 272825"/>
                <a:gd name="connsiteY6" fmla="*/ 3776661 h 3776662"/>
                <a:gd name="connsiteX7" fmla="*/ 0 w 272825"/>
                <a:gd name="connsiteY7" fmla="*/ 3776662 h 3776662"/>
                <a:gd name="connsiteX8" fmla="*/ 1 w 272825"/>
                <a:gd name="connsiteY8" fmla="*/ 3609974 h 3776662"/>
                <a:gd name="connsiteX9" fmla="*/ 0 w 272825"/>
                <a:gd name="connsiteY9" fmla="*/ 0 h 3776662"/>
                <a:gd name="connsiteX0" fmla="*/ 0 w 272825"/>
                <a:gd name="connsiteY0" fmla="*/ 0 h 3776662"/>
                <a:gd name="connsiteX1" fmla="*/ 272825 w 272825"/>
                <a:gd name="connsiteY1" fmla="*/ 0 h 3776662"/>
                <a:gd name="connsiteX2" fmla="*/ 272825 w 272825"/>
                <a:gd name="connsiteY2" fmla="*/ 3776662 h 3776662"/>
                <a:gd name="connsiteX3" fmla="*/ 252414 w 272825"/>
                <a:gd name="connsiteY3" fmla="*/ 3776661 h 3776662"/>
                <a:gd name="connsiteX4" fmla="*/ 221457 w 272825"/>
                <a:gd name="connsiteY4" fmla="*/ 3774280 h 3776662"/>
                <a:gd name="connsiteX5" fmla="*/ 166689 w 272825"/>
                <a:gd name="connsiteY5" fmla="*/ 3776661 h 3776662"/>
                <a:gd name="connsiteX6" fmla="*/ 107157 w 272825"/>
                <a:gd name="connsiteY6" fmla="*/ 3774280 h 3776662"/>
                <a:gd name="connsiteX7" fmla="*/ 57151 w 272825"/>
                <a:gd name="connsiteY7" fmla="*/ 3776661 h 3776662"/>
                <a:gd name="connsiteX8" fmla="*/ 0 w 272825"/>
                <a:gd name="connsiteY8" fmla="*/ 3776662 h 3776662"/>
                <a:gd name="connsiteX9" fmla="*/ 1 w 272825"/>
                <a:gd name="connsiteY9" fmla="*/ 3609974 h 3776662"/>
                <a:gd name="connsiteX10" fmla="*/ 0 w 272825"/>
                <a:gd name="connsiteY10" fmla="*/ 0 h 3776662"/>
                <a:gd name="connsiteX0" fmla="*/ 0 w 273845"/>
                <a:gd name="connsiteY0" fmla="*/ 0 h 3776662"/>
                <a:gd name="connsiteX1" fmla="*/ 272825 w 273845"/>
                <a:gd name="connsiteY1" fmla="*/ 0 h 3776662"/>
                <a:gd name="connsiteX2" fmla="*/ 273845 w 273845"/>
                <a:gd name="connsiteY2" fmla="*/ 3581399 h 3776662"/>
                <a:gd name="connsiteX3" fmla="*/ 272825 w 273845"/>
                <a:gd name="connsiteY3" fmla="*/ 3776662 h 3776662"/>
                <a:gd name="connsiteX4" fmla="*/ 252414 w 273845"/>
                <a:gd name="connsiteY4" fmla="*/ 3776661 h 3776662"/>
                <a:gd name="connsiteX5" fmla="*/ 221457 w 273845"/>
                <a:gd name="connsiteY5" fmla="*/ 3774280 h 3776662"/>
                <a:gd name="connsiteX6" fmla="*/ 166689 w 273845"/>
                <a:gd name="connsiteY6" fmla="*/ 3776661 h 3776662"/>
                <a:gd name="connsiteX7" fmla="*/ 107157 w 273845"/>
                <a:gd name="connsiteY7" fmla="*/ 3774280 h 3776662"/>
                <a:gd name="connsiteX8" fmla="*/ 57151 w 273845"/>
                <a:gd name="connsiteY8" fmla="*/ 3776661 h 3776662"/>
                <a:gd name="connsiteX9" fmla="*/ 0 w 273845"/>
                <a:gd name="connsiteY9" fmla="*/ 3776662 h 3776662"/>
                <a:gd name="connsiteX10" fmla="*/ 1 w 273845"/>
                <a:gd name="connsiteY10" fmla="*/ 3609974 h 3776662"/>
                <a:gd name="connsiteX11" fmla="*/ 0 w 273845"/>
                <a:gd name="connsiteY11" fmla="*/ 0 h 3776662"/>
                <a:gd name="connsiteX0" fmla="*/ 0 w 273845"/>
                <a:gd name="connsiteY0" fmla="*/ 0 h 3776662"/>
                <a:gd name="connsiteX1" fmla="*/ 272825 w 273845"/>
                <a:gd name="connsiteY1" fmla="*/ 0 h 3776662"/>
                <a:gd name="connsiteX2" fmla="*/ 273845 w 273845"/>
                <a:gd name="connsiteY2" fmla="*/ 3581399 h 3776662"/>
                <a:gd name="connsiteX3" fmla="*/ 252414 w 273845"/>
                <a:gd name="connsiteY3" fmla="*/ 3776661 h 3776662"/>
                <a:gd name="connsiteX4" fmla="*/ 221457 w 273845"/>
                <a:gd name="connsiteY4" fmla="*/ 3774280 h 3776662"/>
                <a:gd name="connsiteX5" fmla="*/ 166689 w 273845"/>
                <a:gd name="connsiteY5" fmla="*/ 3776661 h 3776662"/>
                <a:gd name="connsiteX6" fmla="*/ 107157 w 273845"/>
                <a:gd name="connsiteY6" fmla="*/ 3774280 h 3776662"/>
                <a:gd name="connsiteX7" fmla="*/ 57151 w 273845"/>
                <a:gd name="connsiteY7" fmla="*/ 3776661 h 3776662"/>
                <a:gd name="connsiteX8" fmla="*/ 0 w 273845"/>
                <a:gd name="connsiteY8" fmla="*/ 3776662 h 3776662"/>
                <a:gd name="connsiteX9" fmla="*/ 1 w 273845"/>
                <a:gd name="connsiteY9" fmla="*/ 3609974 h 3776662"/>
                <a:gd name="connsiteX10" fmla="*/ 0 w 273845"/>
                <a:gd name="connsiteY10" fmla="*/ 0 h 3776662"/>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7157 w 273845"/>
                <a:gd name="connsiteY6" fmla="*/ 3774280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0032 w 273845"/>
                <a:gd name="connsiteY3" fmla="*/ 3695699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845" h="3776859">
                  <a:moveTo>
                    <a:pt x="0" y="0"/>
                  </a:moveTo>
                  <a:lnTo>
                    <a:pt x="272825" y="0"/>
                  </a:lnTo>
                  <a:lnTo>
                    <a:pt x="273845" y="3581399"/>
                  </a:lnTo>
                  <a:cubicBezTo>
                    <a:pt x="269876" y="3659980"/>
                    <a:pt x="258763" y="3688555"/>
                    <a:pt x="245270" y="3702843"/>
                  </a:cubicBezTo>
                  <a:cubicBezTo>
                    <a:pt x="228204" y="3675061"/>
                    <a:pt x="236936" y="3619101"/>
                    <a:pt x="223839" y="3631404"/>
                  </a:cubicBezTo>
                  <a:cubicBezTo>
                    <a:pt x="210742" y="3643707"/>
                    <a:pt x="186533" y="3771105"/>
                    <a:pt x="166689" y="3776661"/>
                  </a:cubicBezTo>
                  <a:cubicBezTo>
                    <a:pt x="146845" y="3782217"/>
                    <a:pt x="123032" y="3669109"/>
                    <a:pt x="104776" y="3664743"/>
                  </a:cubicBezTo>
                  <a:cubicBezTo>
                    <a:pt x="86520" y="3660377"/>
                    <a:pt x="74614" y="3759595"/>
                    <a:pt x="57151" y="3750467"/>
                  </a:cubicBezTo>
                  <a:cubicBezTo>
                    <a:pt x="28576" y="3725068"/>
                    <a:pt x="9527" y="3661568"/>
                    <a:pt x="1" y="3609974"/>
                  </a:cubicBezTo>
                  <a:cubicBezTo>
                    <a:pt x="1" y="2406649"/>
                    <a:pt x="0" y="1203325"/>
                    <a:pt x="0" y="0"/>
                  </a:cubicBezTo>
                  <a:close/>
                </a:path>
              </a:pathLst>
            </a:custGeom>
            <a:gradFill flip="none" rotWithShape="1">
              <a:gsLst>
                <a:gs pos="83000">
                  <a:schemeClr val="tx2"/>
                </a:gs>
                <a:gs pos="82000">
                  <a:schemeClr val="tx2"/>
                </a:gs>
                <a:gs pos="34000">
                  <a:schemeClr val="tx2">
                    <a:lumMod val="75000"/>
                  </a:schemeClr>
                </a:gs>
                <a:gs pos="0">
                  <a:schemeClr val="tx2"/>
                </a:gs>
                <a:gs pos="38000">
                  <a:schemeClr val="tx2"/>
                </a:gs>
                <a:gs pos="100000">
                  <a:schemeClr val="tx2"/>
                </a:gs>
              </a:gsLst>
              <a:lin ang="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ectangle 23"/>
            <p:cNvSpPr/>
            <p:nvPr/>
          </p:nvSpPr>
          <p:spPr>
            <a:xfrm>
              <a:off x="1374774" y="1417118"/>
              <a:ext cx="272825" cy="590550"/>
            </a:xfrm>
            <a:prstGeom prst="rect">
              <a:avLst/>
            </a:prstGeom>
            <a:gradFill flip="none" rotWithShape="1">
              <a:gsLst>
                <a:gs pos="0">
                  <a:schemeClr val="bg1">
                    <a:lumMod val="75000"/>
                  </a:schemeClr>
                </a:gs>
                <a:gs pos="27000">
                  <a:srgbClr val="F2F2F2">
                    <a:lumMod val="0"/>
                    <a:lumOff val="100000"/>
                  </a:srgbClr>
                </a:gs>
                <a:gs pos="100000">
                  <a:schemeClr val="bg1">
                    <a:lumMod val="50000"/>
                  </a:schemeClr>
                </a:gs>
              </a:gsLst>
              <a:lin ang="108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Rectangle 24"/>
            <p:cNvSpPr/>
            <p:nvPr/>
          </p:nvSpPr>
          <p:spPr>
            <a:xfrm>
              <a:off x="1404710" y="1213680"/>
              <a:ext cx="212954" cy="203438"/>
            </a:xfrm>
            <a:prstGeom prst="rect">
              <a:avLst/>
            </a:prstGeom>
            <a:solidFill>
              <a:schemeClr val="tx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Freeform 25"/>
            <p:cNvSpPr/>
            <p:nvPr/>
          </p:nvSpPr>
          <p:spPr>
            <a:xfrm rot="5400000">
              <a:off x="1396885" y="6250198"/>
              <a:ext cx="228600" cy="73152"/>
            </a:xfrm>
            <a:custGeom>
              <a:avLst/>
              <a:gdLst>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44" h="70612">
                  <a:moveTo>
                    <a:pt x="0" y="35306"/>
                  </a:moveTo>
                  <a:cubicBezTo>
                    <a:pt x="1521" y="15316"/>
                    <a:pt x="12805" y="4576"/>
                    <a:pt x="27685" y="0"/>
                  </a:cubicBezTo>
                  <a:lnTo>
                    <a:pt x="226544" y="35306"/>
                  </a:lnTo>
                  <a:lnTo>
                    <a:pt x="27685" y="70612"/>
                  </a:lnTo>
                  <a:cubicBezTo>
                    <a:pt x="11264" y="65009"/>
                    <a:pt x="1007" y="52726"/>
                    <a:pt x="0" y="35306"/>
                  </a:cubicBezTo>
                  <a:close/>
                </a:path>
              </a:pathLst>
            </a:custGeom>
            <a:solidFill>
              <a:srgbClr val="4C504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1" name="Straight Connector 26"/>
            <p:cNvCxnSpPr/>
            <p:nvPr/>
          </p:nvCxnSpPr>
          <p:spPr>
            <a:xfrm>
              <a:off x="1374774" y="148664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27"/>
            <p:cNvCxnSpPr/>
            <p:nvPr/>
          </p:nvCxnSpPr>
          <p:spPr>
            <a:xfrm>
              <a:off x="1374774" y="1562425"/>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3" name="Straight Connector 28"/>
            <p:cNvCxnSpPr/>
            <p:nvPr/>
          </p:nvCxnSpPr>
          <p:spPr>
            <a:xfrm>
              <a:off x="1374774" y="1638202"/>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29"/>
            <p:cNvCxnSpPr/>
            <p:nvPr/>
          </p:nvCxnSpPr>
          <p:spPr>
            <a:xfrm>
              <a:off x="1374774" y="1713979"/>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30"/>
            <p:cNvCxnSpPr/>
            <p:nvPr/>
          </p:nvCxnSpPr>
          <p:spPr>
            <a:xfrm>
              <a:off x="1374774" y="1789756"/>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31"/>
            <p:cNvCxnSpPr/>
            <p:nvPr/>
          </p:nvCxnSpPr>
          <p:spPr>
            <a:xfrm>
              <a:off x="1374774" y="1865533"/>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32"/>
            <p:cNvCxnSpPr/>
            <p:nvPr/>
          </p:nvCxnSpPr>
          <p:spPr>
            <a:xfrm>
              <a:off x="1374774" y="194130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683081" y="2229158"/>
            <a:ext cx="4216212" cy="1277380"/>
            <a:chOff x="1912729" y="2317037"/>
            <a:chExt cx="3867389" cy="963186"/>
          </a:xfrm>
        </p:grpSpPr>
        <p:sp>
          <p:nvSpPr>
            <p:cNvPr id="19" name="Trapezoid 8"/>
            <p:cNvSpPr/>
            <p:nvPr/>
          </p:nvSpPr>
          <p:spPr>
            <a:xfrm rot="16200000">
              <a:off x="1594832" y="2634935"/>
              <a:ext cx="695326" cy="59529"/>
            </a:xfrm>
            <a:prstGeom prst="trapezoid">
              <a:avLst>
                <a:gd name="adj" fmla="val 69837"/>
              </a:avLst>
            </a:prstGeom>
            <a:solidFill>
              <a:schemeClr val="accent3">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Pentagon 9"/>
            <p:cNvSpPr/>
            <p:nvPr/>
          </p:nvSpPr>
          <p:spPr>
            <a:xfrm>
              <a:off x="1912729" y="2359899"/>
              <a:ext cx="3867389" cy="920324"/>
            </a:xfrm>
            <a:prstGeom prst="homePlate">
              <a:avLst>
                <a:gd name="adj" fmla="val 36274"/>
              </a:avLst>
            </a:prstGeom>
            <a:solidFill>
              <a:srgbClr val="74AC4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45" name="TextBox 44">
            <a:extLst>
              <a:ext uri="{FF2B5EF4-FFF2-40B4-BE49-F238E27FC236}">
                <a16:creationId xmlns:a16="http://schemas.microsoft.com/office/drawing/2014/main" id="{8680C6BF-7F10-4564-8729-40F4DB70C844}"/>
              </a:ext>
            </a:extLst>
          </p:cNvPr>
          <p:cNvSpPr txBox="1"/>
          <p:nvPr/>
        </p:nvSpPr>
        <p:spPr>
          <a:xfrm>
            <a:off x="6046175" y="1065506"/>
            <a:ext cx="5154291" cy="3866764"/>
          </a:xfrm>
          <a:prstGeom prst="rect">
            <a:avLst/>
          </a:prstGeom>
          <a:noFill/>
        </p:spPr>
        <p:txBody>
          <a:bodyPr wrap="square" rtlCol="0">
            <a:spAutoFit/>
          </a:bodyPr>
          <a:lstStyle/>
          <a:p>
            <a:pPr lvl="0" algn="just">
              <a:lnSpc>
                <a:spcPct val="130000"/>
              </a:lnSpc>
            </a:pPr>
            <a:r>
              <a:rPr lang="vi-VN" sz="3200" b="1">
                <a:solidFill>
                  <a:prstClr val="black"/>
                </a:solidFill>
                <a:cs typeface="Arial" panose="020B0604020202020204" pitchFamily="34" charset="0"/>
              </a:rPr>
              <a:t>Chúng ta chỉ mang theo những vật dụng cần thiết nhất như: nước uống, túi cứu thương, đèn pin, lương khô, … khi đi sơ tán tránh bão, lũ, lụt..</a:t>
            </a:r>
            <a:endPar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453FDEC4-72AF-4269-885F-F7F8237635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3733" y="2622030"/>
            <a:ext cx="2942734" cy="961515"/>
          </a:xfrm>
          <a:prstGeom prst="rect">
            <a:avLst/>
          </a:prstGeom>
        </p:spPr>
      </p:pic>
    </p:spTree>
    <p:extLst>
      <p:ext uri="{BB962C8B-B14F-4D97-AF65-F5344CB8AC3E}">
        <p14:creationId xmlns:p14="http://schemas.microsoft.com/office/powerpoint/2010/main" val="2433595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par>
                          <p:cTn id="19" fill="hold">
                            <p:stCondLst>
                              <p:cond delay="2000"/>
                            </p:stCondLst>
                            <p:childTnLst>
                              <p:par>
                                <p:cTn id="20" presetID="53" presetClass="entr" presetSubtype="16" fill="hold" nodeType="afterEffect">
                                  <p:stCondLst>
                                    <p:cond delay="0"/>
                                  </p:stCondLst>
                                  <p:childTnLst>
                                    <p:set>
                                      <p:cBhvr>
                                        <p:cTn id="21" dur="1" fill="hold">
                                          <p:stCondLst>
                                            <p:cond delay="0"/>
                                          </p:stCondLst>
                                        </p:cTn>
                                        <p:tgtEl>
                                          <p:spTgt spid="44"/>
                                        </p:tgtEl>
                                        <p:attrNameLst>
                                          <p:attrName>style.visibility</p:attrName>
                                        </p:attrNameLst>
                                      </p:cBhvr>
                                      <p:to>
                                        <p:strVal val="visible"/>
                                      </p:to>
                                    </p:set>
                                    <p:anim calcmode="lin" valueType="num">
                                      <p:cBhvr>
                                        <p:cTn id="22" dur="500" fill="hold"/>
                                        <p:tgtEl>
                                          <p:spTgt spid="44"/>
                                        </p:tgtEl>
                                        <p:attrNameLst>
                                          <p:attrName>ppt_w</p:attrName>
                                        </p:attrNameLst>
                                      </p:cBhvr>
                                      <p:tavLst>
                                        <p:tav tm="0">
                                          <p:val>
                                            <p:fltVal val="0"/>
                                          </p:val>
                                        </p:tav>
                                        <p:tav tm="100000">
                                          <p:val>
                                            <p:strVal val="#ppt_w"/>
                                          </p:val>
                                        </p:tav>
                                      </p:tavLst>
                                    </p:anim>
                                    <p:anim calcmode="lin" valueType="num">
                                      <p:cBhvr>
                                        <p:cTn id="23" dur="500" fill="hold"/>
                                        <p:tgtEl>
                                          <p:spTgt spid="44"/>
                                        </p:tgtEl>
                                        <p:attrNameLst>
                                          <p:attrName>ppt_h</p:attrName>
                                        </p:attrNameLst>
                                      </p:cBhvr>
                                      <p:tavLst>
                                        <p:tav tm="0">
                                          <p:val>
                                            <p:fltVal val="0"/>
                                          </p:val>
                                        </p:tav>
                                        <p:tav tm="100000">
                                          <p:val>
                                            <p:strVal val="#ppt_h"/>
                                          </p:val>
                                        </p:tav>
                                      </p:tavLst>
                                    </p:anim>
                                    <p:animEffect transition="in" filter="fade">
                                      <p:cBhvr>
                                        <p:cTn id="24" dur="500"/>
                                        <p:tgtEl>
                                          <p:spTgt spid="44"/>
                                        </p:tgtEl>
                                      </p:cBhvr>
                                    </p:animEffect>
                                  </p:childTnLst>
                                </p:cTn>
                              </p:par>
                            </p:childTnLst>
                          </p:cTn>
                        </p:par>
                        <p:par>
                          <p:cTn id="25" fill="hold">
                            <p:stCondLst>
                              <p:cond delay="2500"/>
                            </p:stCondLst>
                            <p:childTnLst>
                              <p:par>
                                <p:cTn id="26" presetID="22" presetClass="entr" presetSubtype="8" fill="hold" grpId="0" nodeType="after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wipe(left)">
                                      <p:cBhvr>
                                        <p:cTn id="2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8CCFF5-4C30-4029-BE84-4453B3DE68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587" y="2228323"/>
            <a:ext cx="5413834" cy="3848698"/>
          </a:xfrm>
          <a:prstGeom prst="rect">
            <a:avLst/>
          </a:prstGeom>
        </p:spPr>
      </p:pic>
      <p:sp>
        <p:nvSpPr>
          <p:cNvPr id="12" name="Rounded Rectangle 28">
            <a:extLst>
              <a:ext uri="{FF2B5EF4-FFF2-40B4-BE49-F238E27FC236}">
                <a16:creationId xmlns:a16="http://schemas.microsoft.com/office/drawing/2014/main" id="{3278E27C-DFC2-40FE-B1CC-BA19797B1631}"/>
              </a:ext>
            </a:extLst>
          </p:cNvPr>
          <p:cNvSpPr/>
          <p:nvPr/>
        </p:nvSpPr>
        <p:spPr>
          <a:xfrm>
            <a:off x="1604529" y="483154"/>
            <a:ext cx="8512866" cy="1191816"/>
          </a:xfrm>
          <a:prstGeom prst="roundRect">
            <a:avLst/>
          </a:prstGeom>
          <a:solidFill>
            <a:schemeClr val="accent2">
              <a:lumMod val="40000"/>
              <a:lumOff val="60000"/>
            </a:schemeClr>
          </a:solidFill>
          <a:ln w="28575">
            <a:solidFill>
              <a:srgbClr val="70AD47">
                <a:lumMod val="75000"/>
              </a:srgbClr>
            </a:solidFill>
            <a:prstDash val="dash"/>
          </a:ln>
        </p:spPr>
        <p:txBody>
          <a:bodyPr wrap="square">
            <a:spAutoFit/>
          </a:bodyPr>
          <a:lstStyle/>
          <a:p>
            <a:r>
              <a:rPr lang="en-US" sz="3200">
                <a:latin typeface="VNI-Avo" pitchFamily="2" charset="0"/>
                <a:cs typeface="Arial" panose="020B0604020202020204" pitchFamily="34" charset="0"/>
              </a:rPr>
              <a:t>Ñoùng vai theå hieän caùch öùng xöû cuûa em trong caùc tình huoáng sau:</a:t>
            </a:r>
          </a:p>
        </p:txBody>
      </p:sp>
      <p:pic>
        <p:nvPicPr>
          <p:cNvPr id="13" name="Picture 12">
            <a:extLst>
              <a:ext uri="{FF2B5EF4-FFF2-40B4-BE49-F238E27FC236}">
                <a16:creationId xmlns:a16="http://schemas.microsoft.com/office/drawing/2014/main" id="{5BF34698-5226-4C87-AA70-6FE170036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171" y="483154"/>
            <a:ext cx="1069281" cy="1072857"/>
          </a:xfrm>
          <a:prstGeom prst="rect">
            <a:avLst/>
          </a:prstGeom>
        </p:spPr>
      </p:pic>
      <p:pic>
        <p:nvPicPr>
          <p:cNvPr id="6" name="Picture 5">
            <a:extLst>
              <a:ext uri="{FF2B5EF4-FFF2-40B4-BE49-F238E27FC236}">
                <a16:creationId xmlns:a16="http://schemas.microsoft.com/office/drawing/2014/main" id="{9C3F9079-A7AA-4384-AD16-26B5A9C224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9547" y="2078699"/>
            <a:ext cx="5413833" cy="4005301"/>
          </a:xfrm>
          <a:prstGeom prst="rect">
            <a:avLst/>
          </a:prstGeom>
        </p:spPr>
      </p:pic>
    </p:spTree>
    <p:extLst>
      <p:ext uri="{BB962C8B-B14F-4D97-AF65-F5344CB8AC3E}">
        <p14:creationId xmlns:p14="http://schemas.microsoft.com/office/powerpoint/2010/main" val="2437979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12">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ounded Rectangle 27">
            <a:extLst>
              <a:ext uri="{FF2B5EF4-FFF2-40B4-BE49-F238E27FC236}">
                <a16:creationId xmlns:a16="http://schemas.microsoft.com/office/drawing/2014/main" id="{05805C5E-4AD4-4BB5-B21A-72832C45A141}"/>
              </a:ext>
            </a:extLst>
          </p:cNvPr>
          <p:cNvSpPr/>
          <p:nvPr/>
        </p:nvSpPr>
        <p:spPr>
          <a:xfrm>
            <a:off x="552726" y="1169219"/>
            <a:ext cx="3917020" cy="4784288"/>
          </a:xfrm>
          <a:prstGeom prst="roundRect">
            <a:avLst/>
          </a:prstGeom>
          <a:solidFill>
            <a:srgbClr val="FFE890"/>
          </a:solidFill>
          <a:ln w="28575">
            <a:solidFill>
              <a:srgbClr val="70AD47">
                <a:lumMod val="75000"/>
              </a:srgbClr>
            </a:solidFill>
            <a:prstDash val="dash"/>
          </a:ln>
        </p:spPr>
        <p:txBody>
          <a:bodyPr wrap="square">
            <a:spAutoFit/>
          </a:bodyPr>
          <a:lstStyle/>
          <a:p>
            <a:pPr algn="just"/>
            <a:r>
              <a:rPr lang="en-US" sz="4000">
                <a:latin typeface="Arial" panose="020B0604020202020204" pitchFamily="34" charset="0"/>
                <a:cs typeface="Arial" panose="020B0604020202020204" pitchFamily="34" charset="0"/>
              </a:rPr>
              <a:t>Mình không nên lại gần đó rất nguy hiểm. Chúng mình cùng đi gọi người lớn đến giúp đỡ nhé!</a:t>
            </a:r>
            <a:endParaRPr lang="en-US" sz="4000" dirty="0">
              <a:latin typeface="Arial" panose="020B0604020202020204" pitchFamily="34" charset="0"/>
              <a:cs typeface="Arial" panose="020B0604020202020204" pitchFamily="34" charset="0"/>
            </a:endParaRPr>
          </a:p>
        </p:txBody>
      </p:sp>
      <p:pic>
        <p:nvPicPr>
          <p:cNvPr id="11" name="图片 12">
            <a:extLst>
              <a:ext uri="{FF2B5EF4-FFF2-40B4-BE49-F238E27FC236}">
                <a16:creationId xmlns:a16="http://schemas.microsoft.com/office/drawing/2014/main" id="{A53AC0B9-CE1F-494A-91A7-1910DAD5D0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49148" y="-350674"/>
            <a:ext cx="1189301" cy="2080333"/>
          </a:xfrm>
          <a:prstGeom prst="rect">
            <a:avLst/>
          </a:prstGeom>
        </p:spPr>
      </p:pic>
      <p:pic>
        <p:nvPicPr>
          <p:cNvPr id="12" name="Picture 11">
            <a:extLst>
              <a:ext uri="{FF2B5EF4-FFF2-40B4-BE49-F238E27FC236}">
                <a16:creationId xmlns:a16="http://schemas.microsoft.com/office/drawing/2014/main" id="{D179426D-6630-4352-B9D0-9658F05530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4455" y="1091380"/>
            <a:ext cx="6694819" cy="4759351"/>
          </a:xfrm>
          <a:prstGeom prst="rect">
            <a:avLst/>
          </a:prstGeom>
        </p:spPr>
      </p:pic>
    </p:spTree>
    <p:extLst>
      <p:ext uri="{BB962C8B-B14F-4D97-AF65-F5344CB8AC3E}">
        <p14:creationId xmlns:p14="http://schemas.microsoft.com/office/powerpoint/2010/main" val="2669859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7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ounded Rectangle 27">
            <a:extLst>
              <a:ext uri="{FF2B5EF4-FFF2-40B4-BE49-F238E27FC236}">
                <a16:creationId xmlns:a16="http://schemas.microsoft.com/office/drawing/2014/main" id="{05805C5E-4AD4-4BB5-B21A-72832C45A141}"/>
              </a:ext>
            </a:extLst>
          </p:cNvPr>
          <p:cNvSpPr/>
          <p:nvPr/>
        </p:nvSpPr>
        <p:spPr>
          <a:xfrm>
            <a:off x="6886083" y="897036"/>
            <a:ext cx="4806178" cy="5453420"/>
          </a:xfrm>
          <a:prstGeom prst="roundRect">
            <a:avLst/>
          </a:prstGeom>
          <a:solidFill>
            <a:srgbClr val="FFE890"/>
          </a:solidFill>
          <a:ln w="28575">
            <a:solidFill>
              <a:srgbClr val="70AD47">
                <a:lumMod val="75000"/>
              </a:srgbClr>
            </a:solidFill>
            <a:prstDash val="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được đâu bạn ơi. Trời mưa sấm chớp mà đứng dưới gốc cây rất nguy hiểm. Chúng mình chạy nhanh vào ngôi nhà đằng kia nhé!</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图片 12">
            <a:extLst>
              <a:ext uri="{FF2B5EF4-FFF2-40B4-BE49-F238E27FC236}">
                <a16:creationId xmlns:a16="http://schemas.microsoft.com/office/drawing/2014/main" id="{A53AC0B9-CE1F-494A-91A7-1910DAD5D0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49148" y="-350674"/>
            <a:ext cx="1189301" cy="2080333"/>
          </a:xfrm>
          <a:prstGeom prst="rect">
            <a:avLst/>
          </a:prstGeom>
        </p:spPr>
      </p:pic>
      <p:pic>
        <p:nvPicPr>
          <p:cNvPr id="5" name="Picture 4">
            <a:extLst>
              <a:ext uri="{FF2B5EF4-FFF2-40B4-BE49-F238E27FC236}">
                <a16:creationId xmlns:a16="http://schemas.microsoft.com/office/drawing/2014/main" id="{2E903E5A-1F25-43FA-9CCB-A7ED406C77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739" y="1426349"/>
            <a:ext cx="5940299" cy="4394795"/>
          </a:xfrm>
          <a:prstGeom prst="rect">
            <a:avLst/>
          </a:prstGeom>
        </p:spPr>
      </p:pic>
    </p:spTree>
    <p:extLst>
      <p:ext uri="{BB962C8B-B14F-4D97-AF65-F5344CB8AC3E}">
        <p14:creationId xmlns:p14="http://schemas.microsoft.com/office/powerpoint/2010/main" val="458425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7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407E71-A3AA-454E-BF30-53DBA031F653}"/>
              </a:ext>
            </a:extLst>
          </p:cNvPr>
          <p:cNvPicPr>
            <a:picLocks noChangeAspect="1"/>
          </p:cNvPicPr>
          <p:nvPr/>
        </p:nvPicPr>
        <p:blipFill>
          <a:blip r:embed="rId2"/>
          <a:stretch>
            <a:fillRect/>
          </a:stretch>
        </p:blipFill>
        <p:spPr>
          <a:xfrm>
            <a:off x="-22220" y="893"/>
            <a:ext cx="12212632" cy="6856214"/>
          </a:xfrm>
          <a:prstGeom prst="rect">
            <a:avLst/>
          </a:prstGeom>
        </p:spPr>
      </p:pic>
      <p:pic>
        <p:nvPicPr>
          <p:cNvPr id="7" name="Picture 6">
            <a:extLst>
              <a:ext uri="{FF2B5EF4-FFF2-40B4-BE49-F238E27FC236}">
                <a16:creationId xmlns:a16="http://schemas.microsoft.com/office/drawing/2014/main" id="{A54C9A4A-F6FF-4942-B1C2-8F37CAE35B1B}"/>
              </a:ext>
            </a:extLst>
          </p:cNvPr>
          <p:cNvPicPr>
            <a:picLocks noChangeAspect="1"/>
          </p:cNvPicPr>
          <p:nvPr/>
        </p:nvPicPr>
        <p:blipFill>
          <a:blip r:embed="rId3"/>
          <a:stretch>
            <a:fillRect/>
          </a:stretch>
        </p:blipFill>
        <p:spPr>
          <a:xfrm>
            <a:off x="-79357" y="-227647"/>
            <a:ext cx="12269770" cy="6252111"/>
          </a:xfrm>
          <a:prstGeom prst="rect">
            <a:avLst/>
          </a:prstGeom>
        </p:spPr>
      </p:pic>
      <p:pic>
        <p:nvPicPr>
          <p:cNvPr id="4" name="Picture 3">
            <a:extLst>
              <a:ext uri="{FF2B5EF4-FFF2-40B4-BE49-F238E27FC236}">
                <a16:creationId xmlns:a16="http://schemas.microsoft.com/office/drawing/2014/main" id="{6765E6E0-1642-4F77-BC5A-F23E6405EF3D}"/>
              </a:ext>
            </a:extLst>
          </p:cNvPr>
          <p:cNvPicPr>
            <a:picLocks noChangeAspect="1"/>
          </p:cNvPicPr>
          <p:nvPr/>
        </p:nvPicPr>
        <p:blipFill>
          <a:blip r:embed="rId4"/>
          <a:stretch>
            <a:fillRect/>
          </a:stretch>
        </p:blipFill>
        <p:spPr>
          <a:xfrm>
            <a:off x="-467972" y="40104"/>
            <a:ext cx="2361585" cy="6884626"/>
          </a:xfrm>
          <a:prstGeom prst="rect">
            <a:avLst/>
          </a:prstGeom>
        </p:spPr>
      </p:pic>
      <p:pic>
        <p:nvPicPr>
          <p:cNvPr id="121" name="Picture 120">
            <a:extLst>
              <a:ext uri="{FF2B5EF4-FFF2-40B4-BE49-F238E27FC236}">
                <a16:creationId xmlns:a16="http://schemas.microsoft.com/office/drawing/2014/main" id="{ACF8AC74-FF3F-4757-A414-95D53D07A440}"/>
              </a:ext>
            </a:extLst>
          </p:cNvPr>
          <p:cNvPicPr>
            <a:picLocks noChangeAspect="1"/>
          </p:cNvPicPr>
          <p:nvPr/>
        </p:nvPicPr>
        <p:blipFill>
          <a:blip r:embed="rId5"/>
          <a:stretch>
            <a:fillRect/>
          </a:stretch>
        </p:blipFill>
        <p:spPr>
          <a:xfrm>
            <a:off x="627174" y="5505223"/>
            <a:ext cx="10937655" cy="1428064"/>
          </a:xfrm>
          <a:prstGeom prst="rect">
            <a:avLst/>
          </a:prstGeom>
        </p:spPr>
      </p:pic>
      <p:pic>
        <p:nvPicPr>
          <p:cNvPr id="122" name="Picture 121">
            <a:extLst>
              <a:ext uri="{FF2B5EF4-FFF2-40B4-BE49-F238E27FC236}">
                <a16:creationId xmlns:a16="http://schemas.microsoft.com/office/drawing/2014/main" id="{256E9308-FCBF-447D-9031-C2E66ADB2B39}"/>
              </a:ext>
            </a:extLst>
          </p:cNvPr>
          <p:cNvPicPr>
            <a:picLocks noChangeAspect="1"/>
          </p:cNvPicPr>
          <p:nvPr/>
        </p:nvPicPr>
        <p:blipFill>
          <a:blip r:embed="rId6"/>
          <a:stretch>
            <a:fillRect/>
          </a:stretch>
        </p:blipFill>
        <p:spPr>
          <a:xfrm>
            <a:off x="1102088" y="3401665"/>
            <a:ext cx="2241534" cy="2863898"/>
          </a:xfrm>
          <a:prstGeom prst="rect">
            <a:avLst/>
          </a:prstGeom>
        </p:spPr>
      </p:pic>
      <p:sp>
        <p:nvSpPr>
          <p:cNvPr id="135" name="TextBox 134">
            <a:extLst>
              <a:ext uri="{FF2B5EF4-FFF2-40B4-BE49-F238E27FC236}">
                <a16:creationId xmlns:a16="http://schemas.microsoft.com/office/drawing/2014/main" id="{B06F0CF2-5924-4D81-9A09-876446901179}"/>
              </a:ext>
            </a:extLst>
          </p:cNvPr>
          <p:cNvSpPr txBox="1"/>
          <p:nvPr/>
        </p:nvSpPr>
        <p:spPr>
          <a:xfrm>
            <a:off x="5363268" y="859548"/>
            <a:ext cx="1465466" cy="523092"/>
          </a:xfrm>
          <a:prstGeom prst="rect">
            <a:avLst/>
          </a:prstGeom>
          <a:noFill/>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wrap="non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THỬ TÀI</a:t>
            </a:r>
          </a:p>
        </p:txBody>
      </p:sp>
      <p:sp>
        <p:nvSpPr>
          <p:cNvPr id="136" name="TextBox 135">
            <a:extLst>
              <a:ext uri="{FF2B5EF4-FFF2-40B4-BE49-F238E27FC236}">
                <a16:creationId xmlns:a16="http://schemas.microsoft.com/office/drawing/2014/main" id="{748667C2-75A3-4ED2-B394-EE2C23E86A74}"/>
              </a:ext>
            </a:extLst>
          </p:cNvPr>
          <p:cNvSpPr txBox="1"/>
          <p:nvPr/>
        </p:nvSpPr>
        <p:spPr>
          <a:xfrm>
            <a:off x="3505876" y="-837982"/>
            <a:ext cx="184683" cy="369236"/>
          </a:xfrm>
          <a:prstGeom prst="rect">
            <a:avLst/>
          </a:prstGeom>
          <a:noFill/>
        </p:spPr>
        <p:txBody>
          <a:bodyPr wrap="non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TextBox 136">
            <a:extLst>
              <a:ext uri="{FF2B5EF4-FFF2-40B4-BE49-F238E27FC236}">
                <a16:creationId xmlns:a16="http://schemas.microsoft.com/office/drawing/2014/main" id="{EA368E21-218A-4A03-83BE-069CA1E4855A}"/>
              </a:ext>
            </a:extLst>
          </p:cNvPr>
          <p:cNvSpPr txBox="1"/>
          <p:nvPr/>
        </p:nvSpPr>
        <p:spPr>
          <a:xfrm>
            <a:off x="3789312" y="1372254"/>
            <a:ext cx="4532432" cy="923090"/>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5398" b="0" i="0" u="none" strike="noStrike" kern="1200" cap="none" spc="0" normalizeH="0" baseline="0" noProof="0">
                <a:ln>
                  <a:noFill/>
                </a:ln>
                <a:solidFill>
                  <a:srgbClr val="FFC233"/>
                </a:solidFill>
                <a:effectLst>
                  <a:outerShdw dist="50800" dir="3600000" algn="t" rotWithShape="0">
                    <a:prstClr val="white"/>
                  </a:outerShdw>
                </a:effectLst>
                <a:uLnTx/>
                <a:uFillTx/>
                <a:latin typeface="iCiel Cadena" panose="02000503000000020004" pitchFamily="50" charset="0"/>
                <a:ea typeface="+mn-ea"/>
                <a:cs typeface="+mn-cs"/>
              </a:rPr>
              <a:t>DIỄN VIÊN NHÍ</a:t>
            </a:r>
          </a:p>
        </p:txBody>
      </p:sp>
      <p:pic>
        <p:nvPicPr>
          <p:cNvPr id="6" name="Picture 5">
            <a:extLst>
              <a:ext uri="{FF2B5EF4-FFF2-40B4-BE49-F238E27FC236}">
                <a16:creationId xmlns:a16="http://schemas.microsoft.com/office/drawing/2014/main" id="{B1DBD2F3-6F43-430A-A5B2-5724481D57A4}"/>
              </a:ext>
            </a:extLst>
          </p:cNvPr>
          <p:cNvPicPr>
            <a:picLocks noChangeAspect="1"/>
          </p:cNvPicPr>
          <p:nvPr/>
        </p:nvPicPr>
        <p:blipFill>
          <a:blip r:embed="rId4"/>
          <a:stretch>
            <a:fillRect/>
          </a:stretch>
        </p:blipFill>
        <p:spPr>
          <a:xfrm flipH="1">
            <a:off x="10173224" y="893"/>
            <a:ext cx="2361585" cy="6884626"/>
          </a:xfrm>
          <a:prstGeom prst="rect">
            <a:avLst/>
          </a:prstGeom>
        </p:spPr>
      </p:pic>
      <p:pic>
        <p:nvPicPr>
          <p:cNvPr id="5" name="Graphic 4">
            <a:extLst>
              <a:ext uri="{FF2B5EF4-FFF2-40B4-BE49-F238E27FC236}">
                <a16:creationId xmlns:a16="http://schemas.microsoft.com/office/drawing/2014/main" id="{A46D9B37-B65A-4EC9-BBA8-939C477F31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357" y="-227647"/>
            <a:ext cx="12498309" cy="990342"/>
          </a:xfrm>
          <a:prstGeom prst="rect">
            <a:avLst/>
          </a:prstGeom>
        </p:spPr>
      </p:pic>
      <p:pic>
        <p:nvPicPr>
          <p:cNvPr id="29" name="Picture 28">
            <a:extLst>
              <a:ext uri="{FF2B5EF4-FFF2-40B4-BE49-F238E27FC236}">
                <a16:creationId xmlns:a16="http://schemas.microsoft.com/office/drawing/2014/main" id="{F78E2355-183C-445D-915A-C8717B5B318E}"/>
              </a:ext>
            </a:extLst>
          </p:cNvPr>
          <p:cNvPicPr>
            <a:picLocks noChangeAspect="1"/>
          </p:cNvPicPr>
          <p:nvPr/>
        </p:nvPicPr>
        <p:blipFill>
          <a:blip r:embed="rId9"/>
          <a:stretch>
            <a:fillRect/>
          </a:stretch>
        </p:blipFill>
        <p:spPr>
          <a:xfrm>
            <a:off x="9013891" y="3345381"/>
            <a:ext cx="2124966" cy="3069696"/>
          </a:xfrm>
          <a:prstGeom prst="rect">
            <a:avLst/>
          </a:prstGeom>
        </p:spPr>
      </p:pic>
      <p:pic>
        <p:nvPicPr>
          <p:cNvPr id="16" name="Picture 15">
            <a:extLst>
              <a:ext uri="{FF2B5EF4-FFF2-40B4-BE49-F238E27FC236}">
                <a16:creationId xmlns:a16="http://schemas.microsoft.com/office/drawing/2014/main" id="{BB47B6A6-D14B-44D4-85C2-D240C198419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10038" y="2328688"/>
            <a:ext cx="2733194" cy="1943029"/>
          </a:xfrm>
          <a:prstGeom prst="rect">
            <a:avLst/>
          </a:prstGeom>
        </p:spPr>
      </p:pic>
      <p:pic>
        <p:nvPicPr>
          <p:cNvPr id="17" name="Picture 16">
            <a:extLst>
              <a:ext uri="{FF2B5EF4-FFF2-40B4-BE49-F238E27FC236}">
                <a16:creationId xmlns:a16="http://schemas.microsoft.com/office/drawing/2014/main" id="{F5A3A835-5E8D-4ADD-BA28-D12E21EEA4D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97285" y="2288855"/>
            <a:ext cx="2733193" cy="2022091"/>
          </a:xfrm>
          <a:prstGeom prst="rect">
            <a:avLst/>
          </a:prstGeom>
        </p:spPr>
      </p:pic>
    </p:spTree>
    <p:extLst>
      <p:ext uri="{BB962C8B-B14F-4D97-AF65-F5344CB8AC3E}">
        <p14:creationId xmlns:p14="http://schemas.microsoft.com/office/powerpoint/2010/main" val="2447091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2"/>
                                        </p:tgtEl>
                                        <p:attrNameLst>
                                          <p:attrName>style.visibility</p:attrName>
                                        </p:attrNameLst>
                                      </p:cBhvr>
                                      <p:to>
                                        <p:strVal val="visible"/>
                                      </p:to>
                                    </p:set>
                                    <p:anim calcmode="lin" valueType="num">
                                      <p:cBhvr additive="base">
                                        <p:cTn id="7" dur="500" fill="hold"/>
                                        <p:tgtEl>
                                          <p:spTgt spid="122"/>
                                        </p:tgtEl>
                                        <p:attrNameLst>
                                          <p:attrName>ppt_x</p:attrName>
                                        </p:attrNameLst>
                                      </p:cBhvr>
                                      <p:tavLst>
                                        <p:tav tm="0">
                                          <p:val>
                                            <p:strVal val="#ppt_x"/>
                                          </p:val>
                                        </p:tav>
                                        <p:tav tm="100000">
                                          <p:val>
                                            <p:strVal val="#ppt_x"/>
                                          </p:val>
                                        </p:tav>
                                      </p:tavLst>
                                    </p:anim>
                                    <p:anim calcmode="lin" valueType="num">
                                      <p:cBhvr additive="base">
                                        <p:cTn id="8" dur="500" fill="hold"/>
                                        <p:tgtEl>
                                          <p:spTgt spid="1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par>
                                <p:cTn id="13" presetID="32" presetClass="emph" presetSubtype="0" fill="hold" nodeType="withEffect">
                                  <p:stCondLst>
                                    <p:cond delay="0"/>
                                  </p:stCondLst>
                                  <p:childTnLst>
                                    <p:animRot by="120000">
                                      <p:cBhvr>
                                        <p:cTn id="14" dur="100" fill="hold">
                                          <p:stCondLst>
                                            <p:cond delay="0"/>
                                          </p:stCondLst>
                                        </p:cTn>
                                        <p:tgtEl>
                                          <p:spTgt spid="122"/>
                                        </p:tgtEl>
                                        <p:attrNameLst>
                                          <p:attrName>r</p:attrName>
                                        </p:attrNameLst>
                                      </p:cBhvr>
                                    </p:animRot>
                                    <p:animRot by="-240000">
                                      <p:cBhvr>
                                        <p:cTn id="15" dur="200" fill="hold">
                                          <p:stCondLst>
                                            <p:cond delay="200"/>
                                          </p:stCondLst>
                                        </p:cTn>
                                        <p:tgtEl>
                                          <p:spTgt spid="122"/>
                                        </p:tgtEl>
                                        <p:attrNameLst>
                                          <p:attrName>r</p:attrName>
                                        </p:attrNameLst>
                                      </p:cBhvr>
                                    </p:animRot>
                                    <p:animRot by="240000">
                                      <p:cBhvr>
                                        <p:cTn id="16" dur="200" fill="hold">
                                          <p:stCondLst>
                                            <p:cond delay="400"/>
                                          </p:stCondLst>
                                        </p:cTn>
                                        <p:tgtEl>
                                          <p:spTgt spid="122"/>
                                        </p:tgtEl>
                                        <p:attrNameLst>
                                          <p:attrName>r</p:attrName>
                                        </p:attrNameLst>
                                      </p:cBhvr>
                                    </p:animRot>
                                    <p:animRot by="-240000">
                                      <p:cBhvr>
                                        <p:cTn id="17" dur="200" fill="hold">
                                          <p:stCondLst>
                                            <p:cond delay="600"/>
                                          </p:stCondLst>
                                        </p:cTn>
                                        <p:tgtEl>
                                          <p:spTgt spid="122"/>
                                        </p:tgtEl>
                                        <p:attrNameLst>
                                          <p:attrName>r</p:attrName>
                                        </p:attrNameLst>
                                      </p:cBhvr>
                                    </p:animRot>
                                    <p:animRot by="120000">
                                      <p:cBhvr>
                                        <p:cTn id="18" dur="200" fill="hold">
                                          <p:stCondLst>
                                            <p:cond delay="800"/>
                                          </p:stCondLst>
                                        </p:cTn>
                                        <p:tgtEl>
                                          <p:spTgt spid="122"/>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29"/>
                                        </p:tgtEl>
                                        <p:attrNameLst>
                                          <p:attrName>r</p:attrName>
                                        </p:attrNameLst>
                                      </p:cBhvr>
                                    </p:animRot>
                                    <p:animRot by="-240000">
                                      <p:cBhvr>
                                        <p:cTn id="21" dur="200" fill="hold">
                                          <p:stCondLst>
                                            <p:cond delay="200"/>
                                          </p:stCondLst>
                                        </p:cTn>
                                        <p:tgtEl>
                                          <p:spTgt spid="29"/>
                                        </p:tgtEl>
                                        <p:attrNameLst>
                                          <p:attrName>r</p:attrName>
                                        </p:attrNameLst>
                                      </p:cBhvr>
                                    </p:animRot>
                                    <p:animRot by="240000">
                                      <p:cBhvr>
                                        <p:cTn id="22" dur="200" fill="hold">
                                          <p:stCondLst>
                                            <p:cond delay="400"/>
                                          </p:stCondLst>
                                        </p:cTn>
                                        <p:tgtEl>
                                          <p:spTgt spid="29"/>
                                        </p:tgtEl>
                                        <p:attrNameLst>
                                          <p:attrName>r</p:attrName>
                                        </p:attrNameLst>
                                      </p:cBhvr>
                                    </p:animRot>
                                    <p:animRot by="-240000">
                                      <p:cBhvr>
                                        <p:cTn id="23" dur="200" fill="hold">
                                          <p:stCondLst>
                                            <p:cond delay="600"/>
                                          </p:stCondLst>
                                        </p:cTn>
                                        <p:tgtEl>
                                          <p:spTgt spid="29"/>
                                        </p:tgtEl>
                                        <p:attrNameLst>
                                          <p:attrName>r</p:attrName>
                                        </p:attrNameLst>
                                      </p:cBhvr>
                                    </p:animRot>
                                    <p:animRot by="120000">
                                      <p:cBhvr>
                                        <p:cTn id="24" dur="200" fill="hold">
                                          <p:stCondLst>
                                            <p:cond delay="8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656792-FFBC-46A1-B76F-886CE49B80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1006" y="1864830"/>
            <a:ext cx="9749988" cy="3128340"/>
          </a:xfrm>
          <a:prstGeom prst="rect">
            <a:avLst/>
          </a:prstGeom>
        </p:spPr>
      </p:pic>
    </p:spTree>
    <p:extLst>
      <p:ext uri="{BB962C8B-B14F-4D97-AF65-F5344CB8AC3E}">
        <p14:creationId xmlns:p14="http://schemas.microsoft.com/office/powerpoint/2010/main" val="3925766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6" name="Picture 5">
            <a:extLst>
              <a:ext uri="{FF2B5EF4-FFF2-40B4-BE49-F238E27FC236}">
                <a16:creationId xmlns:a16="http://schemas.microsoft.com/office/drawing/2014/main" id="{4759944D-FF4F-4BB3-AB70-E505465A8D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4543" y="1303842"/>
            <a:ext cx="8853828" cy="2380636"/>
          </a:xfrm>
          <a:prstGeom prst="rect">
            <a:avLst/>
          </a:prstGeom>
        </p:spPr>
      </p:pic>
    </p:spTree>
    <p:extLst>
      <p:ext uri="{BB962C8B-B14F-4D97-AF65-F5344CB8AC3E}">
        <p14:creationId xmlns:p14="http://schemas.microsoft.com/office/powerpoint/2010/main" val="883663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53" presetClass="entr" presetSubtype="16"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2419431"/>
            <a:ext cx="4688114" cy="4669176"/>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598810" y="4669419"/>
            <a:ext cx="2525486" cy="2162629"/>
          </a:xfrm>
          <a:prstGeom prst="rect">
            <a:avLst/>
          </a:prstGeom>
        </p:spPr>
      </p:pic>
      <p:pic>
        <p:nvPicPr>
          <p:cNvPr id="5" name="Picture 4" descr="White text on a black background&#10;&#10;Description automatically generated">
            <a:extLst>
              <a:ext uri="{FF2B5EF4-FFF2-40B4-BE49-F238E27FC236}">
                <a16:creationId xmlns:a16="http://schemas.microsoft.com/office/drawing/2014/main" id="{E7E17881-61FB-499E-83D4-012F48697A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725" t="16044" r="10897" b="11184"/>
          <a:stretch/>
        </p:blipFill>
        <p:spPr>
          <a:xfrm>
            <a:off x="70410" y="1102663"/>
            <a:ext cx="5450889" cy="927102"/>
          </a:xfrm>
          <a:prstGeom prst="rect">
            <a:avLst/>
          </a:prstGeom>
        </p:spPr>
      </p:pic>
      <p:sp>
        <p:nvSpPr>
          <p:cNvPr id="42" name="矩形: 圆角 1">
            <a:extLst>
              <a:ext uri="{FF2B5EF4-FFF2-40B4-BE49-F238E27FC236}">
                <a16:creationId xmlns:a16="http://schemas.microsoft.com/office/drawing/2014/main" id="{9F89991F-A1ED-461E-8020-1B96E97BF19A}"/>
              </a:ext>
            </a:extLst>
          </p:cNvPr>
          <p:cNvSpPr/>
          <p:nvPr/>
        </p:nvSpPr>
        <p:spPr>
          <a:xfrm>
            <a:off x="7000733" y="4535213"/>
            <a:ext cx="3771610" cy="1089428"/>
          </a:xfrm>
          <a:prstGeom prst="roundRect">
            <a:avLst/>
          </a:prstGeom>
          <a:solidFill>
            <a:schemeClr val="bg1"/>
          </a:solidFill>
          <a:ln w="19050">
            <a:solidFill>
              <a:srgbClr val="FBF4DC"/>
            </a:solidFill>
          </a:ln>
          <a:effectLst>
            <a:outerShdw blurRad="1143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algn="ctr"/>
            <a:r>
              <a:rPr lang="en-US" altLang="zh-CN" sz="6000" b="1">
                <a:solidFill>
                  <a:srgbClr val="C00000"/>
                </a:solidFill>
                <a:ea typeface="华文细黑" panose="02010600040101010101" pitchFamily="2" charset="-122"/>
              </a:rPr>
              <a:t>Lũ</a:t>
            </a:r>
            <a:endParaRPr lang="zh-CN" altLang="en-US" sz="6000" b="1">
              <a:solidFill>
                <a:srgbClr val="C00000"/>
              </a:solidFill>
              <a:ea typeface="华文细黑" panose="02010600040101010101" pitchFamily="2" charset="-122"/>
            </a:endParaRPr>
          </a:p>
        </p:txBody>
      </p:sp>
      <p:pic>
        <p:nvPicPr>
          <p:cNvPr id="14" name="Picture 13">
            <a:extLst>
              <a:ext uri="{FF2B5EF4-FFF2-40B4-BE49-F238E27FC236}">
                <a16:creationId xmlns:a16="http://schemas.microsoft.com/office/drawing/2014/main" id="{596903AE-0886-4ABF-931C-92C181F874F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10038" y="325358"/>
            <a:ext cx="4953000" cy="3864501"/>
          </a:xfrm>
          <a:prstGeom prst="rect">
            <a:avLst/>
          </a:prstGeom>
        </p:spPr>
      </p:pic>
    </p:spTree>
    <p:extLst>
      <p:ext uri="{BB962C8B-B14F-4D97-AF65-F5344CB8AC3E}">
        <p14:creationId xmlns:p14="http://schemas.microsoft.com/office/powerpoint/2010/main" val="1885979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31" presetClass="entr" presetSubtype="0" fill="hold" nodeType="withEffect">
                                  <p:stCondLst>
                                    <p:cond delay="25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p:cTn id="25" dur="500" fill="hold"/>
                                        <p:tgtEl>
                                          <p:spTgt spid="42"/>
                                        </p:tgtEl>
                                        <p:attrNameLst>
                                          <p:attrName>ppt_w</p:attrName>
                                        </p:attrNameLst>
                                      </p:cBhvr>
                                      <p:tavLst>
                                        <p:tav tm="0">
                                          <p:val>
                                            <p:fltVal val="0"/>
                                          </p:val>
                                        </p:tav>
                                        <p:tav tm="100000">
                                          <p:val>
                                            <p:strVal val="#ppt_w"/>
                                          </p:val>
                                        </p:tav>
                                      </p:tavLst>
                                    </p:anim>
                                    <p:anim calcmode="lin" valueType="num">
                                      <p:cBhvr>
                                        <p:cTn id="26" dur="500" fill="hold"/>
                                        <p:tgtEl>
                                          <p:spTgt spid="42"/>
                                        </p:tgtEl>
                                        <p:attrNameLst>
                                          <p:attrName>ppt_h</p:attrName>
                                        </p:attrNameLst>
                                      </p:cBhvr>
                                      <p:tavLst>
                                        <p:tav tm="0">
                                          <p:val>
                                            <p:fltVal val="0"/>
                                          </p:val>
                                        </p:tav>
                                        <p:tav tm="100000">
                                          <p:val>
                                            <p:strVal val="#ppt_h"/>
                                          </p:val>
                                        </p:tav>
                                      </p:tavLst>
                                    </p:anim>
                                    <p:animEffect transition="in" filter="fade">
                                      <p:cBhvr>
                                        <p:cTn id="2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2419431"/>
            <a:ext cx="4688114" cy="4669176"/>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598810" y="4669419"/>
            <a:ext cx="2525486" cy="2162629"/>
          </a:xfrm>
          <a:prstGeom prst="rect">
            <a:avLst/>
          </a:prstGeom>
        </p:spPr>
      </p:pic>
      <p:pic>
        <p:nvPicPr>
          <p:cNvPr id="5" name="Picture 4" descr="White text on a black background&#10;&#10;Description automatically generated">
            <a:extLst>
              <a:ext uri="{FF2B5EF4-FFF2-40B4-BE49-F238E27FC236}">
                <a16:creationId xmlns:a16="http://schemas.microsoft.com/office/drawing/2014/main" id="{E7E17881-61FB-499E-83D4-012F48697A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725" t="16044" r="10897" b="11184"/>
          <a:stretch/>
        </p:blipFill>
        <p:spPr>
          <a:xfrm>
            <a:off x="70410" y="1102663"/>
            <a:ext cx="5450889" cy="927102"/>
          </a:xfrm>
          <a:prstGeom prst="rect">
            <a:avLst/>
          </a:prstGeom>
        </p:spPr>
      </p:pic>
      <p:sp>
        <p:nvSpPr>
          <p:cNvPr id="42" name="矩形: 圆角 1">
            <a:extLst>
              <a:ext uri="{FF2B5EF4-FFF2-40B4-BE49-F238E27FC236}">
                <a16:creationId xmlns:a16="http://schemas.microsoft.com/office/drawing/2014/main" id="{9F89991F-A1ED-461E-8020-1B96E97BF19A}"/>
              </a:ext>
            </a:extLst>
          </p:cNvPr>
          <p:cNvSpPr/>
          <p:nvPr/>
        </p:nvSpPr>
        <p:spPr>
          <a:xfrm>
            <a:off x="6981683" y="4557288"/>
            <a:ext cx="3771610" cy="1089428"/>
          </a:xfrm>
          <a:prstGeom prst="roundRect">
            <a:avLst/>
          </a:prstGeom>
          <a:solidFill>
            <a:schemeClr val="bg1"/>
          </a:solidFill>
          <a:ln w="19050">
            <a:solidFill>
              <a:srgbClr val="FBF4DC"/>
            </a:solidFill>
          </a:ln>
          <a:effectLst>
            <a:outerShdw blurRad="1143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1">
                <a:solidFill>
                  <a:srgbClr val="C00000"/>
                </a:solidFill>
                <a:latin typeface="Calibri" panose="020F0502020204030204"/>
                <a:ea typeface="华文细黑" panose="02010600040101010101" pitchFamily="2" charset="-122"/>
              </a:rPr>
              <a:t>Bão</a:t>
            </a:r>
            <a:endParaRPr kumimoji="0" lang="zh-CN" altLang="en-US" sz="6000" b="1" i="0" u="none" strike="noStrike" kern="1200" cap="none" spc="0" normalizeH="0" baseline="0" noProof="0">
              <a:ln>
                <a:noFill/>
              </a:ln>
              <a:solidFill>
                <a:srgbClr val="C00000"/>
              </a:solidFill>
              <a:effectLst/>
              <a:uLnTx/>
              <a:uFillTx/>
              <a:latin typeface="Calibri" panose="020F0502020204030204"/>
              <a:ea typeface="华文细黑" panose="02010600040101010101" pitchFamily="2" charset="-122"/>
              <a:cs typeface="+mn-cs"/>
            </a:endParaRPr>
          </a:p>
        </p:txBody>
      </p:sp>
      <p:pic>
        <p:nvPicPr>
          <p:cNvPr id="8" name="Picture 7">
            <a:extLst>
              <a:ext uri="{FF2B5EF4-FFF2-40B4-BE49-F238E27FC236}">
                <a16:creationId xmlns:a16="http://schemas.microsoft.com/office/drawing/2014/main" id="{97677460-96BB-48A8-822F-3689E499D1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6000" y="359384"/>
            <a:ext cx="5048250" cy="3863456"/>
          </a:xfrm>
          <a:prstGeom prst="rect">
            <a:avLst/>
          </a:prstGeom>
        </p:spPr>
      </p:pic>
    </p:spTree>
    <p:extLst>
      <p:ext uri="{BB962C8B-B14F-4D97-AF65-F5344CB8AC3E}">
        <p14:creationId xmlns:p14="http://schemas.microsoft.com/office/powerpoint/2010/main" val="862519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31" presetClass="entr" presetSubtype="0" fill="hold" nodeType="withEffect">
                                  <p:stCondLst>
                                    <p:cond delay="25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p:cTn id="25" dur="500" fill="hold"/>
                                        <p:tgtEl>
                                          <p:spTgt spid="42"/>
                                        </p:tgtEl>
                                        <p:attrNameLst>
                                          <p:attrName>ppt_w</p:attrName>
                                        </p:attrNameLst>
                                      </p:cBhvr>
                                      <p:tavLst>
                                        <p:tav tm="0">
                                          <p:val>
                                            <p:fltVal val="0"/>
                                          </p:val>
                                        </p:tav>
                                        <p:tav tm="100000">
                                          <p:val>
                                            <p:strVal val="#ppt_w"/>
                                          </p:val>
                                        </p:tav>
                                      </p:tavLst>
                                    </p:anim>
                                    <p:anim calcmode="lin" valueType="num">
                                      <p:cBhvr>
                                        <p:cTn id="26" dur="500" fill="hold"/>
                                        <p:tgtEl>
                                          <p:spTgt spid="42"/>
                                        </p:tgtEl>
                                        <p:attrNameLst>
                                          <p:attrName>ppt_h</p:attrName>
                                        </p:attrNameLst>
                                      </p:cBhvr>
                                      <p:tavLst>
                                        <p:tav tm="0">
                                          <p:val>
                                            <p:fltVal val="0"/>
                                          </p:val>
                                        </p:tav>
                                        <p:tav tm="100000">
                                          <p:val>
                                            <p:strVal val="#ppt_h"/>
                                          </p:val>
                                        </p:tav>
                                      </p:tavLst>
                                    </p:anim>
                                    <p:animEffect transition="in" filter="fade">
                                      <p:cBhvr>
                                        <p:cTn id="2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2419431"/>
            <a:ext cx="4688114" cy="4669176"/>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598810" y="4669419"/>
            <a:ext cx="2525486" cy="2162629"/>
          </a:xfrm>
          <a:prstGeom prst="rect">
            <a:avLst/>
          </a:prstGeom>
        </p:spPr>
      </p:pic>
      <p:pic>
        <p:nvPicPr>
          <p:cNvPr id="5" name="Picture 4" descr="White text on a black background&#10;&#10;Description automatically generated">
            <a:extLst>
              <a:ext uri="{FF2B5EF4-FFF2-40B4-BE49-F238E27FC236}">
                <a16:creationId xmlns:a16="http://schemas.microsoft.com/office/drawing/2014/main" id="{E7E17881-61FB-499E-83D4-012F48697A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725" t="16044" r="10897" b="11184"/>
          <a:stretch/>
        </p:blipFill>
        <p:spPr>
          <a:xfrm>
            <a:off x="70410" y="1102663"/>
            <a:ext cx="5450889" cy="927102"/>
          </a:xfrm>
          <a:prstGeom prst="rect">
            <a:avLst/>
          </a:prstGeom>
        </p:spPr>
      </p:pic>
      <p:sp>
        <p:nvSpPr>
          <p:cNvPr id="42" name="矩形: 圆角 1">
            <a:extLst>
              <a:ext uri="{FF2B5EF4-FFF2-40B4-BE49-F238E27FC236}">
                <a16:creationId xmlns:a16="http://schemas.microsoft.com/office/drawing/2014/main" id="{9F89991F-A1ED-461E-8020-1B96E97BF19A}"/>
              </a:ext>
            </a:extLst>
          </p:cNvPr>
          <p:cNvSpPr/>
          <p:nvPr/>
        </p:nvSpPr>
        <p:spPr>
          <a:xfrm>
            <a:off x="6981683" y="4557288"/>
            <a:ext cx="3771610" cy="1089428"/>
          </a:xfrm>
          <a:prstGeom prst="roundRect">
            <a:avLst/>
          </a:prstGeom>
          <a:solidFill>
            <a:schemeClr val="bg1"/>
          </a:solidFill>
          <a:ln w="19050">
            <a:solidFill>
              <a:srgbClr val="FBF4DC"/>
            </a:solidFill>
          </a:ln>
          <a:effectLst>
            <a:outerShdw blurRad="1143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1">
                <a:solidFill>
                  <a:srgbClr val="C00000"/>
                </a:solidFill>
                <a:latin typeface="Calibri" panose="020F0502020204030204"/>
                <a:ea typeface="华文细黑" panose="02010600040101010101" pitchFamily="2" charset="-122"/>
              </a:rPr>
              <a:t>Hạn hán</a:t>
            </a:r>
            <a:endParaRPr kumimoji="0" lang="zh-CN" altLang="en-US" sz="6000" b="1" i="0" u="none" strike="noStrike" kern="1200" cap="none" spc="0" normalizeH="0" baseline="0" noProof="0">
              <a:ln>
                <a:noFill/>
              </a:ln>
              <a:solidFill>
                <a:srgbClr val="C00000"/>
              </a:solidFill>
              <a:effectLst/>
              <a:uLnTx/>
              <a:uFillTx/>
              <a:latin typeface="Calibri" panose="020F0502020204030204"/>
              <a:ea typeface="华文细黑" panose="02010600040101010101" pitchFamily="2" charset="-122"/>
              <a:cs typeface="+mn-cs"/>
            </a:endParaRPr>
          </a:p>
        </p:txBody>
      </p:sp>
      <p:pic>
        <p:nvPicPr>
          <p:cNvPr id="9" name="Picture 8">
            <a:extLst>
              <a:ext uri="{FF2B5EF4-FFF2-40B4-BE49-F238E27FC236}">
                <a16:creationId xmlns:a16="http://schemas.microsoft.com/office/drawing/2014/main" id="{16040920-DA2A-418E-A526-E31188FB83B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47604" y="341094"/>
            <a:ext cx="5063346" cy="3955739"/>
          </a:xfrm>
          <a:prstGeom prst="rect">
            <a:avLst/>
          </a:prstGeom>
        </p:spPr>
      </p:pic>
    </p:spTree>
    <p:extLst>
      <p:ext uri="{BB962C8B-B14F-4D97-AF65-F5344CB8AC3E}">
        <p14:creationId xmlns:p14="http://schemas.microsoft.com/office/powerpoint/2010/main" val="2382467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31" presetClass="entr" presetSubtype="0" fill="hold" nodeType="withEffect">
                                  <p:stCondLst>
                                    <p:cond delay="25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p:cTn id="25" dur="500" fill="hold"/>
                                        <p:tgtEl>
                                          <p:spTgt spid="42"/>
                                        </p:tgtEl>
                                        <p:attrNameLst>
                                          <p:attrName>ppt_w</p:attrName>
                                        </p:attrNameLst>
                                      </p:cBhvr>
                                      <p:tavLst>
                                        <p:tav tm="0">
                                          <p:val>
                                            <p:fltVal val="0"/>
                                          </p:val>
                                        </p:tav>
                                        <p:tav tm="100000">
                                          <p:val>
                                            <p:strVal val="#ppt_w"/>
                                          </p:val>
                                        </p:tav>
                                      </p:tavLst>
                                    </p:anim>
                                    <p:anim calcmode="lin" valueType="num">
                                      <p:cBhvr>
                                        <p:cTn id="26" dur="500" fill="hold"/>
                                        <p:tgtEl>
                                          <p:spTgt spid="42"/>
                                        </p:tgtEl>
                                        <p:attrNameLst>
                                          <p:attrName>ppt_h</p:attrName>
                                        </p:attrNameLst>
                                      </p:cBhvr>
                                      <p:tavLst>
                                        <p:tav tm="0">
                                          <p:val>
                                            <p:fltVal val="0"/>
                                          </p:val>
                                        </p:tav>
                                        <p:tav tm="100000">
                                          <p:val>
                                            <p:strVal val="#ppt_h"/>
                                          </p:val>
                                        </p:tav>
                                      </p:tavLst>
                                    </p:anim>
                                    <p:animEffect transition="in" filter="fade">
                                      <p:cBhvr>
                                        <p:cTn id="2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2" name="图片 2">
            <a:extLst>
              <a:ext uri="{FF2B5EF4-FFF2-40B4-BE49-F238E27FC236}">
                <a16:creationId xmlns:a16="http://schemas.microsoft.com/office/drawing/2014/main" id="{96C753BF-6E73-4537-848B-148989380F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097553"/>
            <a:ext cx="12192000" cy="1760447"/>
          </a:xfrm>
          <a:prstGeom prst="rect">
            <a:avLst/>
          </a:prstGeom>
        </p:spPr>
      </p:pic>
      <p:sp>
        <p:nvSpPr>
          <p:cNvPr id="24" name="TextBox 23">
            <a:extLst>
              <a:ext uri="{FF2B5EF4-FFF2-40B4-BE49-F238E27FC236}">
                <a16:creationId xmlns:a16="http://schemas.microsoft.com/office/drawing/2014/main" id="{CAE5144A-5CD4-49FF-8E3F-EE4B88E30DE2}"/>
              </a:ext>
            </a:extLst>
          </p:cNvPr>
          <p:cNvSpPr txBox="1"/>
          <p:nvPr/>
        </p:nvSpPr>
        <p:spPr>
          <a:xfrm>
            <a:off x="1524000" y="513928"/>
            <a:ext cx="9315450" cy="523220"/>
          </a:xfrm>
          <a:prstGeom prst="rect">
            <a:avLst/>
          </a:prstGeom>
          <a:noFill/>
        </p:spPr>
        <p:txBody>
          <a:bodyPr wrap="square">
            <a:spAutoFit/>
          </a:bodyPr>
          <a:lstStyle/>
          <a:p>
            <a:r>
              <a:rPr lang="en-US" sz="2800">
                <a:latin typeface="VNI-Avo" pitchFamily="2" charset="0"/>
              </a:rPr>
              <a:t>Ñieàu gì coù theå xaûy ra vôùi caùc baïn trong hình sau?</a:t>
            </a:r>
          </a:p>
        </p:txBody>
      </p:sp>
      <p:pic>
        <p:nvPicPr>
          <p:cNvPr id="25" name="Picture 24">
            <a:extLst>
              <a:ext uri="{FF2B5EF4-FFF2-40B4-BE49-F238E27FC236}">
                <a16:creationId xmlns:a16="http://schemas.microsoft.com/office/drawing/2014/main" id="{4643C84F-9EB5-403C-BCA2-5EE81D2608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598" y="1543050"/>
            <a:ext cx="10671852" cy="4201533"/>
          </a:xfrm>
          <a:prstGeom prst="rect">
            <a:avLst/>
          </a:prstGeom>
        </p:spPr>
      </p:pic>
      <p:pic>
        <p:nvPicPr>
          <p:cNvPr id="21" name="Picture 20">
            <a:extLst>
              <a:ext uri="{FF2B5EF4-FFF2-40B4-BE49-F238E27FC236}">
                <a16:creationId xmlns:a16="http://schemas.microsoft.com/office/drawing/2014/main" id="{63676BDF-CF53-4AF7-A6CF-F0F4CD6373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2302" y="275349"/>
            <a:ext cx="938822" cy="938822"/>
          </a:xfrm>
          <a:prstGeom prst="rect">
            <a:avLst/>
          </a:prstGeom>
        </p:spPr>
      </p:pic>
    </p:spTree>
    <p:extLst>
      <p:ext uri="{BB962C8B-B14F-4D97-AF65-F5344CB8AC3E}">
        <p14:creationId xmlns:p14="http://schemas.microsoft.com/office/powerpoint/2010/main" val="2797002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2" name="图片 2">
            <a:extLst>
              <a:ext uri="{FF2B5EF4-FFF2-40B4-BE49-F238E27FC236}">
                <a16:creationId xmlns:a16="http://schemas.microsoft.com/office/drawing/2014/main" id="{96C753BF-6E73-4537-848B-148989380F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097553"/>
            <a:ext cx="12192000" cy="1760447"/>
          </a:xfrm>
          <a:prstGeom prst="rect">
            <a:avLst/>
          </a:prstGeom>
        </p:spPr>
      </p:pic>
      <p:grpSp>
        <p:nvGrpSpPr>
          <p:cNvPr id="5" name="Group 4"/>
          <p:cNvGrpSpPr/>
          <p:nvPr/>
        </p:nvGrpSpPr>
        <p:grpSpPr>
          <a:xfrm>
            <a:off x="1019963" y="835622"/>
            <a:ext cx="292103" cy="4261931"/>
            <a:chOff x="1374772" y="1213680"/>
            <a:chExt cx="274322" cy="5187394"/>
          </a:xfrm>
        </p:grpSpPr>
        <p:sp>
          <p:nvSpPr>
            <p:cNvPr id="6" name="Pentagon 21"/>
            <p:cNvSpPr/>
            <p:nvPr/>
          </p:nvSpPr>
          <p:spPr>
            <a:xfrm rot="5400000">
              <a:off x="1103752" y="5857228"/>
              <a:ext cx="814866" cy="272825"/>
            </a:xfrm>
            <a:prstGeom prst="homePlate">
              <a:avLst>
                <a:gd name="adj" fmla="val 281623"/>
              </a:avLst>
            </a:prstGeom>
            <a:gradFill flip="none" rotWithShape="1">
              <a:gsLst>
                <a:gs pos="100000">
                  <a:srgbClr val="B88954"/>
                </a:gs>
                <a:gs pos="0">
                  <a:srgbClr val="E1C9AF"/>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 name="Rectangle 5"/>
            <p:cNvSpPr/>
            <p:nvPr/>
          </p:nvSpPr>
          <p:spPr>
            <a:xfrm>
              <a:off x="1374774" y="2007666"/>
              <a:ext cx="273845" cy="3776859"/>
            </a:xfrm>
            <a:custGeom>
              <a:avLst/>
              <a:gdLst>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0 w 272825"/>
                <a:gd name="connsiteY4" fmla="*/ 0 h 3776662"/>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1 w 272825"/>
                <a:gd name="connsiteY4" fmla="*/ 3609974 h 3776662"/>
                <a:gd name="connsiteX5" fmla="*/ 0 w 272825"/>
                <a:gd name="connsiteY5" fmla="*/ 0 h 3776662"/>
                <a:gd name="connsiteX0" fmla="*/ 0 w 272825"/>
                <a:gd name="connsiteY0" fmla="*/ 0 h 3776662"/>
                <a:gd name="connsiteX1" fmla="*/ 272825 w 272825"/>
                <a:gd name="connsiteY1" fmla="*/ 0 h 3776662"/>
                <a:gd name="connsiteX2" fmla="*/ 272825 w 272825"/>
                <a:gd name="connsiteY2" fmla="*/ 3776662 h 3776662"/>
                <a:gd name="connsiteX3" fmla="*/ 57151 w 272825"/>
                <a:gd name="connsiteY3" fmla="*/ 3776661 h 3776662"/>
                <a:gd name="connsiteX4" fmla="*/ 0 w 272825"/>
                <a:gd name="connsiteY4" fmla="*/ 3776662 h 3776662"/>
                <a:gd name="connsiteX5" fmla="*/ 1 w 272825"/>
                <a:gd name="connsiteY5" fmla="*/ 3609974 h 3776662"/>
                <a:gd name="connsiteX6" fmla="*/ 0 w 272825"/>
                <a:gd name="connsiteY6"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57151 w 272825"/>
                <a:gd name="connsiteY4" fmla="*/ 3776661 h 3776662"/>
                <a:gd name="connsiteX5" fmla="*/ 0 w 272825"/>
                <a:gd name="connsiteY5" fmla="*/ 3776662 h 3776662"/>
                <a:gd name="connsiteX6" fmla="*/ 1 w 272825"/>
                <a:gd name="connsiteY6" fmla="*/ 3609974 h 3776662"/>
                <a:gd name="connsiteX7" fmla="*/ 0 w 272825"/>
                <a:gd name="connsiteY7"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107157 w 272825"/>
                <a:gd name="connsiteY4" fmla="*/ 3774280 h 3776662"/>
                <a:gd name="connsiteX5" fmla="*/ 57151 w 272825"/>
                <a:gd name="connsiteY5" fmla="*/ 3776661 h 3776662"/>
                <a:gd name="connsiteX6" fmla="*/ 0 w 272825"/>
                <a:gd name="connsiteY6" fmla="*/ 3776662 h 3776662"/>
                <a:gd name="connsiteX7" fmla="*/ 1 w 272825"/>
                <a:gd name="connsiteY7" fmla="*/ 3609974 h 3776662"/>
                <a:gd name="connsiteX8" fmla="*/ 0 w 272825"/>
                <a:gd name="connsiteY8" fmla="*/ 0 h 3776662"/>
                <a:gd name="connsiteX0" fmla="*/ 0 w 272825"/>
                <a:gd name="connsiteY0" fmla="*/ 0 h 3776662"/>
                <a:gd name="connsiteX1" fmla="*/ 272825 w 272825"/>
                <a:gd name="connsiteY1" fmla="*/ 0 h 3776662"/>
                <a:gd name="connsiteX2" fmla="*/ 272825 w 272825"/>
                <a:gd name="connsiteY2" fmla="*/ 3776662 h 3776662"/>
                <a:gd name="connsiteX3" fmla="*/ 221457 w 272825"/>
                <a:gd name="connsiteY3" fmla="*/ 3774280 h 3776662"/>
                <a:gd name="connsiteX4" fmla="*/ 166689 w 272825"/>
                <a:gd name="connsiteY4" fmla="*/ 3776661 h 3776662"/>
                <a:gd name="connsiteX5" fmla="*/ 107157 w 272825"/>
                <a:gd name="connsiteY5" fmla="*/ 3774280 h 3776662"/>
                <a:gd name="connsiteX6" fmla="*/ 57151 w 272825"/>
                <a:gd name="connsiteY6" fmla="*/ 3776661 h 3776662"/>
                <a:gd name="connsiteX7" fmla="*/ 0 w 272825"/>
                <a:gd name="connsiteY7" fmla="*/ 3776662 h 3776662"/>
                <a:gd name="connsiteX8" fmla="*/ 1 w 272825"/>
                <a:gd name="connsiteY8" fmla="*/ 3609974 h 3776662"/>
                <a:gd name="connsiteX9" fmla="*/ 0 w 272825"/>
                <a:gd name="connsiteY9" fmla="*/ 0 h 3776662"/>
                <a:gd name="connsiteX0" fmla="*/ 0 w 272825"/>
                <a:gd name="connsiteY0" fmla="*/ 0 h 3776662"/>
                <a:gd name="connsiteX1" fmla="*/ 272825 w 272825"/>
                <a:gd name="connsiteY1" fmla="*/ 0 h 3776662"/>
                <a:gd name="connsiteX2" fmla="*/ 272825 w 272825"/>
                <a:gd name="connsiteY2" fmla="*/ 3776662 h 3776662"/>
                <a:gd name="connsiteX3" fmla="*/ 252414 w 272825"/>
                <a:gd name="connsiteY3" fmla="*/ 3776661 h 3776662"/>
                <a:gd name="connsiteX4" fmla="*/ 221457 w 272825"/>
                <a:gd name="connsiteY4" fmla="*/ 3774280 h 3776662"/>
                <a:gd name="connsiteX5" fmla="*/ 166689 w 272825"/>
                <a:gd name="connsiteY5" fmla="*/ 3776661 h 3776662"/>
                <a:gd name="connsiteX6" fmla="*/ 107157 w 272825"/>
                <a:gd name="connsiteY6" fmla="*/ 3774280 h 3776662"/>
                <a:gd name="connsiteX7" fmla="*/ 57151 w 272825"/>
                <a:gd name="connsiteY7" fmla="*/ 3776661 h 3776662"/>
                <a:gd name="connsiteX8" fmla="*/ 0 w 272825"/>
                <a:gd name="connsiteY8" fmla="*/ 3776662 h 3776662"/>
                <a:gd name="connsiteX9" fmla="*/ 1 w 272825"/>
                <a:gd name="connsiteY9" fmla="*/ 3609974 h 3776662"/>
                <a:gd name="connsiteX10" fmla="*/ 0 w 272825"/>
                <a:gd name="connsiteY10" fmla="*/ 0 h 3776662"/>
                <a:gd name="connsiteX0" fmla="*/ 0 w 273845"/>
                <a:gd name="connsiteY0" fmla="*/ 0 h 3776662"/>
                <a:gd name="connsiteX1" fmla="*/ 272825 w 273845"/>
                <a:gd name="connsiteY1" fmla="*/ 0 h 3776662"/>
                <a:gd name="connsiteX2" fmla="*/ 273845 w 273845"/>
                <a:gd name="connsiteY2" fmla="*/ 3581399 h 3776662"/>
                <a:gd name="connsiteX3" fmla="*/ 272825 w 273845"/>
                <a:gd name="connsiteY3" fmla="*/ 3776662 h 3776662"/>
                <a:gd name="connsiteX4" fmla="*/ 252414 w 273845"/>
                <a:gd name="connsiteY4" fmla="*/ 3776661 h 3776662"/>
                <a:gd name="connsiteX5" fmla="*/ 221457 w 273845"/>
                <a:gd name="connsiteY5" fmla="*/ 3774280 h 3776662"/>
                <a:gd name="connsiteX6" fmla="*/ 166689 w 273845"/>
                <a:gd name="connsiteY6" fmla="*/ 3776661 h 3776662"/>
                <a:gd name="connsiteX7" fmla="*/ 107157 w 273845"/>
                <a:gd name="connsiteY7" fmla="*/ 3774280 h 3776662"/>
                <a:gd name="connsiteX8" fmla="*/ 57151 w 273845"/>
                <a:gd name="connsiteY8" fmla="*/ 3776661 h 3776662"/>
                <a:gd name="connsiteX9" fmla="*/ 0 w 273845"/>
                <a:gd name="connsiteY9" fmla="*/ 3776662 h 3776662"/>
                <a:gd name="connsiteX10" fmla="*/ 1 w 273845"/>
                <a:gd name="connsiteY10" fmla="*/ 3609974 h 3776662"/>
                <a:gd name="connsiteX11" fmla="*/ 0 w 273845"/>
                <a:gd name="connsiteY11" fmla="*/ 0 h 3776662"/>
                <a:gd name="connsiteX0" fmla="*/ 0 w 273845"/>
                <a:gd name="connsiteY0" fmla="*/ 0 h 3776662"/>
                <a:gd name="connsiteX1" fmla="*/ 272825 w 273845"/>
                <a:gd name="connsiteY1" fmla="*/ 0 h 3776662"/>
                <a:gd name="connsiteX2" fmla="*/ 273845 w 273845"/>
                <a:gd name="connsiteY2" fmla="*/ 3581399 h 3776662"/>
                <a:gd name="connsiteX3" fmla="*/ 252414 w 273845"/>
                <a:gd name="connsiteY3" fmla="*/ 3776661 h 3776662"/>
                <a:gd name="connsiteX4" fmla="*/ 221457 w 273845"/>
                <a:gd name="connsiteY4" fmla="*/ 3774280 h 3776662"/>
                <a:gd name="connsiteX5" fmla="*/ 166689 w 273845"/>
                <a:gd name="connsiteY5" fmla="*/ 3776661 h 3776662"/>
                <a:gd name="connsiteX6" fmla="*/ 107157 w 273845"/>
                <a:gd name="connsiteY6" fmla="*/ 3774280 h 3776662"/>
                <a:gd name="connsiteX7" fmla="*/ 57151 w 273845"/>
                <a:gd name="connsiteY7" fmla="*/ 3776661 h 3776662"/>
                <a:gd name="connsiteX8" fmla="*/ 0 w 273845"/>
                <a:gd name="connsiteY8" fmla="*/ 3776662 h 3776662"/>
                <a:gd name="connsiteX9" fmla="*/ 1 w 273845"/>
                <a:gd name="connsiteY9" fmla="*/ 3609974 h 3776662"/>
                <a:gd name="connsiteX10" fmla="*/ 0 w 273845"/>
                <a:gd name="connsiteY10" fmla="*/ 0 h 3776662"/>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7157 w 273845"/>
                <a:gd name="connsiteY6" fmla="*/ 3774280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0032 w 273845"/>
                <a:gd name="connsiteY3" fmla="*/ 3695699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845" h="3776859">
                  <a:moveTo>
                    <a:pt x="0" y="0"/>
                  </a:moveTo>
                  <a:lnTo>
                    <a:pt x="272825" y="0"/>
                  </a:lnTo>
                  <a:lnTo>
                    <a:pt x="273845" y="3581399"/>
                  </a:lnTo>
                  <a:cubicBezTo>
                    <a:pt x="269876" y="3659980"/>
                    <a:pt x="258763" y="3688555"/>
                    <a:pt x="245270" y="3702843"/>
                  </a:cubicBezTo>
                  <a:cubicBezTo>
                    <a:pt x="228204" y="3675061"/>
                    <a:pt x="236936" y="3619101"/>
                    <a:pt x="223839" y="3631404"/>
                  </a:cubicBezTo>
                  <a:cubicBezTo>
                    <a:pt x="210742" y="3643707"/>
                    <a:pt x="186533" y="3771105"/>
                    <a:pt x="166689" y="3776661"/>
                  </a:cubicBezTo>
                  <a:cubicBezTo>
                    <a:pt x="146845" y="3782217"/>
                    <a:pt x="123032" y="3669109"/>
                    <a:pt x="104776" y="3664743"/>
                  </a:cubicBezTo>
                  <a:cubicBezTo>
                    <a:pt x="86520" y="3660377"/>
                    <a:pt x="74614" y="3759595"/>
                    <a:pt x="57151" y="3750467"/>
                  </a:cubicBezTo>
                  <a:cubicBezTo>
                    <a:pt x="28576" y="3725068"/>
                    <a:pt x="9527" y="3661568"/>
                    <a:pt x="1" y="3609974"/>
                  </a:cubicBezTo>
                  <a:cubicBezTo>
                    <a:pt x="1" y="2406649"/>
                    <a:pt x="0" y="1203325"/>
                    <a:pt x="0" y="0"/>
                  </a:cubicBezTo>
                  <a:close/>
                </a:path>
              </a:pathLst>
            </a:custGeom>
            <a:gradFill flip="none" rotWithShape="1">
              <a:gsLst>
                <a:gs pos="83000">
                  <a:schemeClr val="tx2"/>
                </a:gs>
                <a:gs pos="82000">
                  <a:schemeClr val="tx2"/>
                </a:gs>
                <a:gs pos="34000">
                  <a:schemeClr val="tx2">
                    <a:lumMod val="75000"/>
                  </a:schemeClr>
                </a:gs>
                <a:gs pos="0">
                  <a:schemeClr val="tx2"/>
                </a:gs>
                <a:gs pos="38000">
                  <a:schemeClr val="tx2"/>
                </a:gs>
                <a:gs pos="100000">
                  <a:schemeClr val="tx2"/>
                </a:gs>
              </a:gsLst>
              <a:lin ang="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8" name="Rectangle 23"/>
            <p:cNvSpPr/>
            <p:nvPr/>
          </p:nvSpPr>
          <p:spPr>
            <a:xfrm>
              <a:off x="1374774" y="1417118"/>
              <a:ext cx="272825" cy="590550"/>
            </a:xfrm>
            <a:prstGeom prst="rect">
              <a:avLst/>
            </a:prstGeom>
            <a:gradFill flip="none" rotWithShape="1">
              <a:gsLst>
                <a:gs pos="0">
                  <a:schemeClr val="bg1">
                    <a:lumMod val="75000"/>
                  </a:schemeClr>
                </a:gs>
                <a:gs pos="27000">
                  <a:srgbClr val="F2F2F2">
                    <a:lumMod val="0"/>
                    <a:lumOff val="100000"/>
                  </a:srgbClr>
                </a:gs>
                <a:gs pos="100000">
                  <a:schemeClr val="bg1">
                    <a:lumMod val="50000"/>
                  </a:schemeClr>
                </a:gs>
              </a:gsLst>
              <a:lin ang="108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angle 24"/>
            <p:cNvSpPr/>
            <p:nvPr/>
          </p:nvSpPr>
          <p:spPr>
            <a:xfrm>
              <a:off x="1404710" y="1213680"/>
              <a:ext cx="212954" cy="203438"/>
            </a:xfrm>
            <a:prstGeom prst="rect">
              <a:avLst/>
            </a:prstGeom>
            <a:solidFill>
              <a:schemeClr val="tx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Freeform 25"/>
            <p:cNvSpPr/>
            <p:nvPr/>
          </p:nvSpPr>
          <p:spPr>
            <a:xfrm rot="5400000">
              <a:off x="1396885" y="6250198"/>
              <a:ext cx="228600" cy="73152"/>
            </a:xfrm>
            <a:custGeom>
              <a:avLst/>
              <a:gdLst>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44" h="70612">
                  <a:moveTo>
                    <a:pt x="0" y="35306"/>
                  </a:moveTo>
                  <a:cubicBezTo>
                    <a:pt x="1521" y="15316"/>
                    <a:pt x="12805" y="4576"/>
                    <a:pt x="27685" y="0"/>
                  </a:cubicBezTo>
                  <a:lnTo>
                    <a:pt x="226544" y="35306"/>
                  </a:lnTo>
                  <a:lnTo>
                    <a:pt x="27685" y="70612"/>
                  </a:lnTo>
                  <a:cubicBezTo>
                    <a:pt x="11264" y="65009"/>
                    <a:pt x="1007" y="52726"/>
                    <a:pt x="0" y="35306"/>
                  </a:cubicBezTo>
                  <a:close/>
                </a:path>
              </a:pathLst>
            </a:custGeom>
            <a:solidFill>
              <a:srgbClr val="4C504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cxnSp>
          <p:nvCxnSpPr>
            <p:cNvPr id="11" name="Straight Connector 26"/>
            <p:cNvCxnSpPr/>
            <p:nvPr/>
          </p:nvCxnSpPr>
          <p:spPr>
            <a:xfrm>
              <a:off x="1374774" y="148664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27"/>
            <p:cNvCxnSpPr/>
            <p:nvPr/>
          </p:nvCxnSpPr>
          <p:spPr>
            <a:xfrm>
              <a:off x="1374774" y="1562425"/>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3" name="Straight Connector 28"/>
            <p:cNvCxnSpPr/>
            <p:nvPr/>
          </p:nvCxnSpPr>
          <p:spPr>
            <a:xfrm>
              <a:off x="1374774" y="1638202"/>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29"/>
            <p:cNvCxnSpPr/>
            <p:nvPr/>
          </p:nvCxnSpPr>
          <p:spPr>
            <a:xfrm>
              <a:off x="1374774" y="1713979"/>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30"/>
            <p:cNvCxnSpPr/>
            <p:nvPr/>
          </p:nvCxnSpPr>
          <p:spPr>
            <a:xfrm>
              <a:off x="1374774" y="1789756"/>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31"/>
            <p:cNvCxnSpPr/>
            <p:nvPr/>
          </p:nvCxnSpPr>
          <p:spPr>
            <a:xfrm>
              <a:off x="1374774" y="1865533"/>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32"/>
            <p:cNvCxnSpPr/>
            <p:nvPr/>
          </p:nvCxnSpPr>
          <p:spPr>
            <a:xfrm>
              <a:off x="1374774" y="194130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960436" y="2192814"/>
            <a:ext cx="4216212" cy="1277380"/>
            <a:chOff x="1912729" y="2317037"/>
            <a:chExt cx="3867389" cy="963186"/>
          </a:xfrm>
        </p:grpSpPr>
        <p:sp>
          <p:nvSpPr>
            <p:cNvPr id="19" name="Trapezoid 8"/>
            <p:cNvSpPr/>
            <p:nvPr/>
          </p:nvSpPr>
          <p:spPr>
            <a:xfrm rot="16200000">
              <a:off x="1594832" y="2634935"/>
              <a:ext cx="695326" cy="59529"/>
            </a:xfrm>
            <a:prstGeom prst="trapezoid">
              <a:avLst>
                <a:gd name="adj" fmla="val 69837"/>
              </a:avLst>
            </a:prstGeom>
            <a:solidFill>
              <a:schemeClr val="accent3">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0" name="Pentagon 9"/>
            <p:cNvSpPr/>
            <p:nvPr/>
          </p:nvSpPr>
          <p:spPr>
            <a:xfrm>
              <a:off x="1912729" y="2359899"/>
              <a:ext cx="3867389" cy="920324"/>
            </a:xfrm>
            <a:prstGeom prst="homePlate">
              <a:avLst>
                <a:gd name="adj" fmla="val 36274"/>
              </a:avLst>
            </a:prstGeom>
            <a:solidFill>
              <a:srgbClr val="74AC4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pic>
        <p:nvPicPr>
          <p:cNvPr id="44" name="Picture 43" descr="Shape, square&#10;&#10;Description automatically generated">
            <a:extLst>
              <a:ext uri="{FF2B5EF4-FFF2-40B4-BE49-F238E27FC236}">
                <a16:creationId xmlns:a16="http://schemas.microsoft.com/office/drawing/2014/main" id="{F3C3F74A-141C-41F5-869E-EC39B4642A6D}"/>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298195" y="400803"/>
            <a:ext cx="5952096" cy="5428308"/>
          </a:xfrm>
          <a:prstGeom prst="rect">
            <a:avLst/>
          </a:prstGeom>
        </p:spPr>
      </p:pic>
      <p:sp>
        <p:nvSpPr>
          <p:cNvPr id="45" name="TextBox 44">
            <a:extLst>
              <a:ext uri="{FF2B5EF4-FFF2-40B4-BE49-F238E27FC236}">
                <a16:creationId xmlns:a16="http://schemas.microsoft.com/office/drawing/2014/main" id="{8680C6BF-7F10-4564-8729-40F4DB70C844}"/>
              </a:ext>
            </a:extLst>
          </p:cNvPr>
          <p:cNvSpPr txBox="1"/>
          <p:nvPr/>
        </p:nvSpPr>
        <p:spPr>
          <a:xfrm>
            <a:off x="6161021" y="626958"/>
            <a:ext cx="4877120" cy="4338560"/>
          </a:xfrm>
          <a:prstGeom prst="rect">
            <a:avLst/>
          </a:prstGeom>
          <a:noFill/>
        </p:spPr>
        <p:txBody>
          <a:bodyPr wrap="square" rtlCol="0">
            <a:spAutoFit/>
          </a:bodyPr>
          <a:lstStyle/>
          <a:p>
            <a:pPr lvl="0">
              <a:lnSpc>
                <a:spcPct val="130000"/>
              </a:lnSpc>
            </a:pPr>
            <a:r>
              <a:rPr lang="en-US" sz="3600" b="1">
                <a:solidFill>
                  <a:prstClr val="black"/>
                </a:solidFill>
                <a:latin typeface="Arial" panose="020B0604020202020204" pitchFamily="34" charset="0"/>
                <a:cs typeface="Arial" panose="020B0604020202020204" pitchFamily="34" charset="0"/>
              </a:rPr>
              <a:t>- T</a:t>
            </a:r>
            <a:r>
              <a:rPr lang="vi-VN" sz="3600" b="1">
                <a:solidFill>
                  <a:prstClr val="black"/>
                </a:solidFill>
                <a:latin typeface="Arial" panose="020B0604020202020204" pitchFamily="34" charset="0"/>
                <a:cs typeface="Arial" panose="020B0604020202020204" pitchFamily="34" charset="0"/>
              </a:rPr>
              <a:t>hời tiết trong hình 1 như thế nào?</a:t>
            </a:r>
          </a:p>
          <a:p>
            <a:pPr lvl="0">
              <a:lnSpc>
                <a:spcPct val="130000"/>
              </a:lnSpc>
            </a:pPr>
            <a:r>
              <a:rPr lang="en-US" sz="3600" b="1">
                <a:solidFill>
                  <a:prstClr val="black"/>
                </a:solidFill>
                <a:latin typeface="Arial" panose="020B0604020202020204" pitchFamily="34" charset="0"/>
                <a:cs typeface="Arial" panose="020B0604020202020204" pitchFamily="34" charset="0"/>
              </a:rPr>
              <a:t>- </a:t>
            </a:r>
            <a:r>
              <a:rPr lang="vi-VN" sz="3600" b="1">
                <a:solidFill>
                  <a:prstClr val="black"/>
                </a:solidFill>
                <a:latin typeface="Arial" panose="020B0604020202020204" pitchFamily="34" charset="0"/>
                <a:cs typeface="Arial" panose="020B0604020202020204" pitchFamily="34" charset="0"/>
              </a:rPr>
              <a:t>Các bạn trong tranh đang làm gì? </a:t>
            </a:r>
          </a:p>
          <a:p>
            <a:pPr lvl="0">
              <a:lnSpc>
                <a:spcPct val="130000"/>
              </a:lnSpc>
            </a:pPr>
            <a:r>
              <a:rPr lang="en-US" sz="3600" b="1">
                <a:solidFill>
                  <a:prstClr val="black"/>
                </a:solidFill>
                <a:latin typeface="Arial" panose="020B0604020202020204" pitchFamily="34" charset="0"/>
                <a:cs typeface="Arial" panose="020B0604020202020204" pitchFamily="34" charset="0"/>
              </a:rPr>
              <a:t>- </a:t>
            </a:r>
            <a:r>
              <a:rPr lang="vi-VN" sz="3600" b="1">
                <a:solidFill>
                  <a:prstClr val="black"/>
                </a:solidFill>
                <a:latin typeface="Arial" panose="020B0604020202020204" pitchFamily="34" charset="0"/>
                <a:cs typeface="Arial" panose="020B0604020202020204" pitchFamily="34" charset="0"/>
              </a:rPr>
              <a:t>Điều gì có thể xảy ra với các bạn này?</a:t>
            </a:r>
          </a:p>
        </p:txBody>
      </p:sp>
      <p:sp>
        <p:nvSpPr>
          <p:cNvPr id="22" name="TextBox 21">
            <a:extLst>
              <a:ext uri="{FF2B5EF4-FFF2-40B4-BE49-F238E27FC236}">
                <a16:creationId xmlns:a16="http://schemas.microsoft.com/office/drawing/2014/main" id="{02975799-AE99-4D6A-A905-D59079EF03C5}"/>
              </a:ext>
            </a:extLst>
          </p:cNvPr>
          <p:cNvSpPr txBox="1"/>
          <p:nvPr/>
        </p:nvSpPr>
        <p:spPr>
          <a:xfrm>
            <a:off x="838889" y="2192813"/>
            <a:ext cx="4216212" cy="1446550"/>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4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THẢO</a:t>
            </a:r>
            <a:r>
              <a:rPr kumimoji="0" lang="en-US" sz="4400" b="1" i="0" u="none" strike="noStrike" kern="1200" cap="none" spc="0" normalizeH="0" noProof="0">
                <a:ln>
                  <a:noFill/>
                </a:ln>
                <a:solidFill>
                  <a:srgbClr val="FFFF00"/>
                </a:solidFill>
                <a:effectLst/>
                <a:uLnTx/>
                <a:uFillTx/>
                <a:latin typeface="Arial" panose="020B0604020202020204" pitchFamily="34" charset="0"/>
                <a:cs typeface="Arial" panose="020B0604020202020204" pitchFamily="34" charset="0"/>
              </a:rPr>
              <a:t> LUẬN NHÓM</a:t>
            </a:r>
            <a:endParaRPr kumimoji="0" lang="en-US" sz="44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241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1000" fill="hold"/>
                                        <p:tgtEl>
                                          <p:spTgt spid="44"/>
                                        </p:tgtEl>
                                        <p:attrNameLst>
                                          <p:attrName>ppt_w</p:attrName>
                                        </p:attrNameLst>
                                      </p:cBhvr>
                                      <p:tavLst>
                                        <p:tav tm="0">
                                          <p:val>
                                            <p:fltVal val="0"/>
                                          </p:val>
                                        </p:tav>
                                        <p:tav tm="100000">
                                          <p:val>
                                            <p:strVal val="#ppt_w"/>
                                          </p:val>
                                        </p:tav>
                                      </p:tavLst>
                                    </p:anim>
                                    <p:anim calcmode="lin" valueType="num">
                                      <p:cBhvr>
                                        <p:cTn id="8" dur="1000" fill="hold"/>
                                        <p:tgtEl>
                                          <p:spTgt spid="44"/>
                                        </p:tgtEl>
                                        <p:attrNameLst>
                                          <p:attrName>ppt_h</p:attrName>
                                        </p:attrNameLst>
                                      </p:cBhvr>
                                      <p:tavLst>
                                        <p:tav tm="0">
                                          <p:val>
                                            <p:fltVal val="0"/>
                                          </p:val>
                                        </p:tav>
                                        <p:tav tm="100000">
                                          <p:val>
                                            <p:strVal val="#ppt_h"/>
                                          </p:val>
                                        </p:tav>
                                      </p:tavLst>
                                    </p:anim>
                                    <p:anim calcmode="lin" valueType="num">
                                      <p:cBhvr>
                                        <p:cTn id="9" dur="1000" fill="hold"/>
                                        <p:tgtEl>
                                          <p:spTgt spid="44"/>
                                        </p:tgtEl>
                                        <p:attrNameLst>
                                          <p:attrName>style.rotation</p:attrName>
                                        </p:attrNameLst>
                                      </p:cBhvr>
                                      <p:tavLst>
                                        <p:tav tm="0">
                                          <p:val>
                                            <p:fltVal val="90"/>
                                          </p:val>
                                        </p:tav>
                                        <p:tav tm="100000">
                                          <p:val>
                                            <p:fltVal val="0"/>
                                          </p:val>
                                        </p:tav>
                                      </p:tavLst>
                                    </p:anim>
                                    <p:animEffect transition="in" filter="fade">
                                      <p:cBhvr>
                                        <p:cTn id="10" dur="1000"/>
                                        <p:tgtEl>
                                          <p:spTgt spid="44"/>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45">
                                            <p:txEl>
                                              <p:pRg st="0" end="0"/>
                                            </p:txEl>
                                          </p:spTgt>
                                        </p:tgtEl>
                                        <p:attrNameLst>
                                          <p:attrName>style.visibility</p:attrName>
                                        </p:attrNameLst>
                                      </p:cBhvr>
                                      <p:to>
                                        <p:strVal val="visible"/>
                                      </p:to>
                                    </p:set>
                                    <p:animEffect transition="in" filter="wipe(left)">
                                      <p:cBhvr>
                                        <p:cTn id="14" dur="500"/>
                                        <p:tgtEl>
                                          <p:spTgt spid="45">
                                            <p:txEl>
                                              <p:pRg st="0" end="0"/>
                                            </p:txEl>
                                          </p:spTgt>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45">
                                            <p:txEl>
                                              <p:pRg st="1" end="1"/>
                                            </p:txEl>
                                          </p:spTgt>
                                        </p:tgtEl>
                                        <p:attrNameLst>
                                          <p:attrName>style.visibility</p:attrName>
                                        </p:attrNameLst>
                                      </p:cBhvr>
                                      <p:to>
                                        <p:strVal val="visible"/>
                                      </p:to>
                                    </p:set>
                                    <p:animEffect transition="in" filter="wipe(left)">
                                      <p:cBhvr>
                                        <p:cTn id="18" dur="500"/>
                                        <p:tgtEl>
                                          <p:spTgt spid="45">
                                            <p:txEl>
                                              <p:pRg st="1" end="1"/>
                                            </p:txEl>
                                          </p:spTgt>
                                        </p:tgtEl>
                                      </p:cBhvr>
                                    </p:animEffect>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45">
                                            <p:txEl>
                                              <p:pRg st="2" end="2"/>
                                            </p:txEl>
                                          </p:spTgt>
                                        </p:tgtEl>
                                        <p:attrNameLst>
                                          <p:attrName>style.visibility</p:attrName>
                                        </p:attrNameLst>
                                      </p:cBhvr>
                                      <p:to>
                                        <p:strVal val="visible"/>
                                      </p:to>
                                    </p:set>
                                    <p:animEffect transition="in" filter="wipe(left)">
                                      <p:cBhvr>
                                        <p:cTn id="22" dur="500"/>
                                        <p:tgtEl>
                                          <p:spTgt spid="4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0" name="图片 3">
            <a:extLst>
              <a:ext uri="{FF2B5EF4-FFF2-40B4-BE49-F238E27FC236}">
                <a16:creationId xmlns:a16="http://schemas.microsoft.com/office/drawing/2014/main" id="{50B62283-F769-45A7-8C1E-0EFA9142B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697" y="923159"/>
            <a:ext cx="9447403" cy="5632106"/>
          </a:xfrm>
          <a:prstGeom prst="rect">
            <a:avLst/>
          </a:prstGeom>
        </p:spPr>
      </p:pic>
      <p:pic>
        <p:nvPicPr>
          <p:cNvPr id="53" name="图片 3">
            <a:extLst>
              <a:ext uri="{FF2B5EF4-FFF2-40B4-BE49-F238E27FC236}">
                <a16:creationId xmlns:a16="http://schemas.microsoft.com/office/drawing/2014/main" id="{E967028A-1BFB-45A5-A429-78F219A93F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5592" y="3997"/>
            <a:ext cx="2276475" cy="1838325"/>
          </a:xfrm>
          <a:prstGeom prst="rect">
            <a:avLst/>
          </a:prstGeom>
        </p:spPr>
      </p:pic>
      <p:pic>
        <p:nvPicPr>
          <p:cNvPr id="55" name="Picture 54" descr="A picture containing toy, doll&#10;&#10;Description automatically generated">
            <a:extLst>
              <a:ext uri="{FF2B5EF4-FFF2-40B4-BE49-F238E27FC236}">
                <a16:creationId xmlns:a16="http://schemas.microsoft.com/office/drawing/2014/main" id="{84F2015D-EE9F-490B-B31E-D481999232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297" y="3599102"/>
            <a:ext cx="3855703" cy="3535680"/>
          </a:xfrm>
          <a:prstGeom prst="rect">
            <a:avLst/>
          </a:prstGeom>
        </p:spPr>
      </p:pic>
      <p:sp>
        <p:nvSpPr>
          <p:cNvPr id="9" name="TextBox 8">
            <a:extLst>
              <a:ext uri="{FF2B5EF4-FFF2-40B4-BE49-F238E27FC236}">
                <a16:creationId xmlns:a16="http://schemas.microsoft.com/office/drawing/2014/main" id="{C85708CA-E7C4-4399-8EDE-1B8E778B9C73}"/>
              </a:ext>
            </a:extLst>
          </p:cNvPr>
          <p:cNvSpPr txBox="1"/>
          <p:nvPr/>
        </p:nvSpPr>
        <p:spPr>
          <a:xfrm>
            <a:off x="2308391" y="2705725"/>
            <a:ext cx="4216212" cy="1446550"/>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4400" b="1">
                <a:solidFill>
                  <a:srgbClr val="FF0000"/>
                </a:solidFill>
                <a:latin typeface="Arial" panose="020B0604020202020204" pitchFamily="34" charset="0"/>
                <a:cs typeface="Arial" panose="020B0604020202020204" pitchFamily="34" charset="0"/>
              </a:rPr>
              <a:t>CHIA SẺ TRƯỚC LỚP</a:t>
            </a:r>
            <a:endParaRPr kumimoji="0" lang="en-US" sz="4400" b="1"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868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anim calcmode="lin" valueType="num">
                                      <p:cBhvr>
                                        <p:cTn id="18" dur="1000" fill="hold"/>
                                        <p:tgtEl>
                                          <p:spTgt spid="55"/>
                                        </p:tgtEl>
                                        <p:attrNameLst>
                                          <p:attrName>ppt_x</p:attrName>
                                        </p:attrNameLst>
                                      </p:cBhvr>
                                      <p:tavLst>
                                        <p:tav tm="0">
                                          <p:val>
                                            <p:strVal val="#ppt_x"/>
                                          </p:val>
                                        </p:tav>
                                        <p:tav tm="100000">
                                          <p:val>
                                            <p:strVal val="#ppt_x"/>
                                          </p:val>
                                        </p:tav>
                                      </p:tavLst>
                                    </p:anim>
                                    <p:anim calcmode="lin" valueType="num">
                                      <p:cBhvr>
                                        <p:cTn id="1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643C84F-9EB5-403C-BCA2-5EE81D260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9190" y="1357730"/>
            <a:ext cx="9552614" cy="3760886"/>
          </a:xfrm>
          <a:prstGeom prst="rect">
            <a:avLst/>
          </a:prstGeom>
        </p:spPr>
      </p:pic>
      <p:sp>
        <p:nvSpPr>
          <p:cNvPr id="6" name="圆角矩形 5">
            <a:extLst>
              <a:ext uri="{FF2B5EF4-FFF2-40B4-BE49-F238E27FC236}">
                <a16:creationId xmlns:a16="http://schemas.microsoft.com/office/drawing/2014/main" id="{C7DF2FF7-835C-4EA0-A319-8DBF963FFBD2}"/>
              </a:ext>
            </a:extLst>
          </p:cNvPr>
          <p:cNvSpPr/>
          <p:nvPr/>
        </p:nvSpPr>
        <p:spPr>
          <a:xfrm>
            <a:off x="1879312" y="228312"/>
            <a:ext cx="8433376" cy="952436"/>
          </a:xfrm>
          <a:prstGeom prst="roundRect">
            <a:avLst/>
          </a:prstGeom>
          <a:solidFill>
            <a:srgbClr val="74AC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vi-VN" altLang="zh-CN" sz="4000">
                <a:cs typeface="Arial" panose="020B0604020202020204" pitchFamily="34" charset="0"/>
              </a:rPr>
              <a:t>Thời tiết trong hình 1 như thế nào?</a:t>
            </a:r>
          </a:p>
        </p:txBody>
      </p:sp>
      <p:sp>
        <p:nvSpPr>
          <p:cNvPr id="7" name="圆角矩形 7">
            <a:extLst>
              <a:ext uri="{FF2B5EF4-FFF2-40B4-BE49-F238E27FC236}">
                <a16:creationId xmlns:a16="http://schemas.microsoft.com/office/drawing/2014/main" id="{B80B3398-462A-4FC1-9026-10F036DCAB4F}"/>
              </a:ext>
            </a:extLst>
          </p:cNvPr>
          <p:cNvSpPr/>
          <p:nvPr/>
        </p:nvSpPr>
        <p:spPr>
          <a:xfrm>
            <a:off x="1526289" y="5347728"/>
            <a:ext cx="9375515" cy="1281960"/>
          </a:xfrm>
          <a:prstGeom prst="roundRect">
            <a:avLst>
              <a:gd name="adj" fmla="val 23570"/>
            </a:avLst>
          </a:prstGeom>
          <a:solidFill>
            <a:srgbClr val="F2A06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vi-VN" altLang="zh-CN" sz="3600">
                <a:cs typeface="Arial" panose="020B0604020202020204" pitchFamily="34" charset="0"/>
              </a:rPr>
              <a:t>Bầu trời đầy mây đen, gió thổi mạnh, nước biển dâng cao, sóng đánh mạnh.</a:t>
            </a:r>
            <a:endParaRPr lang="zh-CN" alt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3709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662</TotalTime>
  <Words>716</Words>
  <PresentationFormat>Widescreen</PresentationFormat>
  <Paragraphs>65</Paragraphs>
  <Slides>26</Slides>
  <Notes>25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26</vt:i4>
      </vt:variant>
    </vt:vector>
  </HeadingPairs>
  <TitlesOfParts>
    <vt:vector size="34" baseType="lpstr">
      <vt:lpstr>Agency FB</vt:lpstr>
      <vt:lpstr>Calibri Light</vt:lpstr>
      <vt:lpstr>Calibri</vt:lpstr>
      <vt:lpstr>Arial</vt:lpstr>
      <vt:lpstr>MTD Anydore</vt:lpstr>
      <vt:lpstr>微软雅黑</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Lan Hương; 0354473852</dc:creator>
  <dcterms:created xsi:type="dcterms:W3CDTF">2017-04-19T14:42:47Z</dcterms:created>
  <dcterms:modified xsi:type="dcterms:W3CDTF">2022-01-25T14:55:24Z</dcterms:modified>
</cp:coreProperties>
</file>